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640" r:id="rId2"/>
    <p:sldId id="641" r:id="rId3"/>
    <p:sldId id="773" r:id="rId4"/>
    <p:sldId id="774" r:id="rId5"/>
    <p:sldId id="855" r:id="rId6"/>
    <p:sldId id="856" r:id="rId7"/>
    <p:sldId id="644" r:id="rId8"/>
    <p:sldId id="733" r:id="rId9"/>
    <p:sldId id="786" r:id="rId10"/>
    <p:sldId id="710" r:id="rId11"/>
    <p:sldId id="849" r:id="rId12"/>
    <p:sldId id="646" r:id="rId13"/>
    <p:sldId id="854" r:id="rId14"/>
    <p:sldId id="861" r:id="rId15"/>
    <p:sldId id="647" r:id="rId16"/>
    <p:sldId id="820" r:id="rId17"/>
    <p:sldId id="842" r:id="rId18"/>
    <p:sldId id="857" r:id="rId19"/>
    <p:sldId id="661" r:id="rId20"/>
    <p:sldId id="852" r:id="rId21"/>
    <p:sldId id="805" r:id="rId22"/>
    <p:sldId id="863" r:id="rId23"/>
    <p:sldId id="858" r:id="rId24"/>
    <p:sldId id="859" r:id="rId25"/>
    <p:sldId id="864" r:id="rId26"/>
    <p:sldId id="721" r:id="rId27"/>
    <p:sldId id="860" r:id="rId28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200" kern="1200">
        <a:solidFill>
          <a:srgbClr val="FF0000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200" kern="1200">
        <a:solidFill>
          <a:srgbClr val="FF0000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200" kern="1200">
        <a:solidFill>
          <a:srgbClr val="FF0000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200" kern="1200">
        <a:solidFill>
          <a:srgbClr val="FF0000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200" kern="1200">
        <a:solidFill>
          <a:srgbClr val="FF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FF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FF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FF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FF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>
          <p15:clr>
            <a:srgbClr val="A4A3A4"/>
          </p15:clr>
        </p15:guide>
        <p15:guide id="2" pos="220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00"/>
    <a:srgbClr val="00FF00"/>
    <a:srgbClr val="000099"/>
    <a:srgbClr val="009900"/>
    <a:srgbClr val="CC3300"/>
    <a:srgbClr val="CC0066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B67E25-CF8C-4703-AC54-BE9FE145426D}" v="507" dt="2025-02-20T16:52:49.0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67" autoAdjust="0"/>
    <p:restoredTop sz="89595" autoAdjust="0"/>
  </p:normalViewPr>
  <p:slideViewPr>
    <p:cSldViewPr>
      <p:cViewPr varScale="1">
        <p:scale>
          <a:sx n="98" d="100"/>
          <a:sy n="98" d="100"/>
        </p:scale>
        <p:origin x="171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87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4608"/>
    </p:cViewPr>
  </p:sorterViewPr>
  <p:notesViewPr>
    <p:cSldViewPr>
      <p:cViewPr>
        <p:scale>
          <a:sx n="100" d="100"/>
          <a:sy n="100" d="100"/>
        </p:scale>
        <p:origin x="-84" y="-60"/>
      </p:cViewPr>
      <p:guideLst>
        <p:guide orient="horz" pos="2927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3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38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37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microsoft.com/office/2016/11/relationships/changesInfo" Target="changesInfos/changesInfo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ogel, Douglas E CIV USN SUBMEPP PORS NH (USA)" userId="5a74bb8f-1d67-43c7-8a29-e62fb8b113c9" providerId="ADAL" clId="{F0B67E25-CF8C-4703-AC54-BE9FE145426D}"/>
    <pc:docChg chg="undo custSel addSld modSld sldOrd">
      <pc:chgData name="Vogel, Douglas E CIV USN SUBMEPP PORS NH (USA)" userId="5a74bb8f-1d67-43c7-8a29-e62fb8b113c9" providerId="ADAL" clId="{F0B67E25-CF8C-4703-AC54-BE9FE145426D}" dt="2025-02-20T16:52:49.013" v="1190" actId="313"/>
      <pc:docMkLst>
        <pc:docMk/>
      </pc:docMkLst>
      <pc:sldChg chg="modSp">
        <pc:chgData name="Vogel, Douglas E CIV USN SUBMEPP PORS NH (USA)" userId="5a74bb8f-1d67-43c7-8a29-e62fb8b113c9" providerId="ADAL" clId="{F0B67E25-CF8C-4703-AC54-BE9FE145426D}" dt="2025-02-20T16:52:49.013" v="1190" actId="313"/>
        <pc:sldMkLst>
          <pc:docMk/>
          <pc:sldMk cId="0" sldId="733"/>
        </pc:sldMkLst>
        <pc:spChg chg="mod">
          <ac:chgData name="Vogel, Douglas E CIV USN SUBMEPP PORS NH (USA)" userId="5a74bb8f-1d67-43c7-8a29-e62fb8b113c9" providerId="ADAL" clId="{F0B67E25-CF8C-4703-AC54-BE9FE145426D}" dt="2025-02-20T16:52:49.013" v="1190" actId="313"/>
          <ac:spMkLst>
            <pc:docMk/>
            <pc:sldMk cId="0" sldId="733"/>
            <ac:spMk id="2" creationId="{D7B33E6C-64B2-3B1C-42E7-E65049973A71}"/>
          </ac:spMkLst>
        </pc:spChg>
        <pc:spChg chg="mod">
          <ac:chgData name="Vogel, Douglas E CIV USN SUBMEPP PORS NH (USA)" userId="5a74bb8f-1d67-43c7-8a29-e62fb8b113c9" providerId="ADAL" clId="{F0B67E25-CF8C-4703-AC54-BE9FE145426D}" dt="2025-02-19T15:29:02.586" v="704" actId="313"/>
          <ac:spMkLst>
            <pc:docMk/>
            <pc:sldMk cId="0" sldId="733"/>
            <ac:spMk id="3" creationId="{BF70AED7-3FF4-F779-36E1-0993B5297608}"/>
          </ac:spMkLst>
        </pc:spChg>
        <pc:spChg chg="mod">
          <ac:chgData name="Vogel, Douglas E CIV USN SUBMEPP PORS NH (USA)" userId="5a74bb8f-1d67-43c7-8a29-e62fb8b113c9" providerId="ADAL" clId="{F0B67E25-CF8C-4703-AC54-BE9FE145426D}" dt="2025-02-19T15:45:15.889" v="747" actId="20577"/>
          <ac:spMkLst>
            <pc:docMk/>
            <pc:sldMk cId="0" sldId="733"/>
            <ac:spMk id="12" creationId="{FE23741A-4F45-BABD-3D86-5774BC273F41}"/>
          </ac:spMkLst>
        </pc:spChg>
      </pc:sldChg>
      <pc:sldChg chg="delSp mod delAnim">
        <pc:chgData name="Vogel, Douglas E CIV USN SUBMEPP PORS NH (USA)" userId="5a74bb8f-1d67-43c7-8a29-e62fb8b113c9" providerId="ADAL" clId="{F0B67E25-CF8C-4703-AC54-BE9FE145426D}" dt="2025-02-10T11:47:36.229" v="0" actId="478"/>
        <pc:sldMkLst>
          <pc:docMk/>
          <pc:sldMk cId="1284498193" sldId="773"/>
        </pc:sldMkLst>
      </pc:sldChg>
      <pc:sldChg chg="addSp delSp modSp mod">
        <pc:chgData name="Vogel, Douglas E CIV USN SUBMEPP PORS NH (USA)" userId="5a74bb8f-1d67-43c7-8a29-e62fb8b113c9" providerId="ADAL" clId="{F0B67E25-CF8C-4703-AC54-BE9FE145426D}" dt="2025-02-19T15:39:11.867" v="734" actId="20577"/>
        <pc:sldMkLst>
          <pc:docMk/>
          <pc:sldMk cId="3723689892" sldId="774"/>
        </pc:sldMkLst>
        <pc:spChg chg="add del mod">
          <ac:chgData name="Vogel, Douglas E CIV USN SUBMEPP PORS NH (USA)" userId="5a74bb8f-1d67-43c7-8a29-e62fb8b113c9" providerId="ADAL" clId="{F0B67E25-CF8C-4703-AC54-BE9FE145426D}" dt="2025-02-19T15:39:11.867" v="734" actId="20577"/>
          <ac:spMkLst>
            <pc:docMk/>
            <pc:sldMk cId="3723689892" sldId="774"/>
            <ac:spMk id="3" creationId="{2390B662-BB08-74CC-4A23-D75DDFC1D259}"/>
          </ac:spMkLst>
        </pc:spChg>
        <pc:spChg chg="mod">
          <ac:chgData name="Vogel, Douglas E CIV USN SUBMEPP PORS NH (USA)" userId="5a74bb8f-1d67-43c7-8a29-e62fb8b113c9" providerId="ADAL" clId="{F0B67E25-CF8C-4703-AC54-BE9FE145426D}" dt="2025-02-19T12:58:04.765" v="684" actId="14100"/>
          <ac:spMkLst>
            <pc:docMk/>
            <pc:sldMk cId="3723689892" sldId="774"/>
            <ac:spMk id="5" creationId="{1CEB69D8-0852-4EF6-C861-5E7EBA08DD1A}"/>
          </ac:spMkLst>
        </pc:spChg>
        <pc:spChg chg="mod">
          <ac:chgData name="Vogel, Douglas E CIV USN SUBMEPP PORS NH (USA)" userId="5a74bb8f-1d67-43c7-8a29-e62fb8b113c9" providerId="ADAL" clId="{F0B67E25-CF8C-4703-AC54-BE9FE145426D}" dt="2025-02-19T12:58:37.677" v="685" actId="255"/>
          <ac:spMkLst>
            <pc:docMk/>
            <pc:sldMk cId="3723689892" sldId="774"/>
            <ac:spMk id="6" creationId="{00000000-0000-0000-0000-000000000000}"/>
          </ac:spMkLst>
        </pc:spChg>
      </pc:sldChg>
      <pc:sldChg chg="addSp modSp mod modAnim">
        <pc:chgData name="Vogel, Douglas E CIV USN SUBMEPP PORS NH (USA)" userId="5a74bb8f-1d67-43c7-8a29-e62fb8b113c9" providerId="ADAL" clId="{F0B67E25-CF8C-4703-AC54-BE9FE145426D}" dt="2025-02-20T16:51:11.457" v="1189" actId="1076"/>
        <pc:sldMkLst>
          <pc:docMk/>
          <pc:sldMk cId="420468300" sldId="786"/>
        </pc:sldMkLst>
        <pc:spChg chg="mod">
          <ac:chgData name="Vogel, Douglas E CIV USN SUBMEPP PORS NH (USA)" userId="5a74bb8f-1d67-43c7-8a29-e62fb8b113c9" providerId="ADAL" clId="{F0B67E25-CF8C-4703-AC54-BE9FE145426D}" dt="2025-02-20T16:51:11.457" v="1189" actId="1076"/>
          <ac:spMkLst>
            <pc:docMk/>
            <pc:sldMk cId="420468300" sldId="786"/>
            <ac:spMk id="2" creationId="{90013287-FFB5-2C66-E494-3F80ED510788}"/>
          </ac:spMkLst>
        </pc:spChg>
        <pc:spChg chg="mod">
          <ac:chgData name="Vogel, Douglas E CIV USN SUBMEPP PORS NH (USA)" userId="5a74bb8f-1d67-43c7-8a29-e62fb8b113c9" providerId="ADAL" clId="{F0B67E25-CF8C-4703-AC54-BE9FE145426D}" dt="2025-02-20T16:51:11.457" v="1189" actId="1076"/>
          <ac:spMkLst>
            <pc:docMk/>
            <pc:sldMk cId="420468300" sldId="786"/>
            <ac:spMk id="3" creationId="{22C7F519-B19E-D53C-C770-514B852AA7AF}"/>
          </ac:spMkLst>
        </pc:spChg>
        <pc:spChg chg="mod">
          <ac:chgData name="Vogel, Douglas E CIV USN SUBMEPP PORS NH (USA)" userId="5a74bb8f-1d67-43c7-8a29-e62fb8b113c9" providerId="ADAL" clId="{F0B67E25-CF8C-4703-AC54-BE9FE145426D}" dt="2025-02-20T15:08:05.922" v="1122" actId="20577"/>
          <ac:spMkLst>
            <pc:docMk/>
            <pc:sldMk cId="420468300" sldId="786"/>
            <ac:spMk id="5" creationId="{00000000-0000-0000-0000-000000000000}"/>
          </ac:spMkLst>
        </pc:spChg>
        <pc:spChg chg="add mod">
          <ac:chgData name="Vogel, Douglas E CIV USN SUBMEPP PORS NH (USA)" userId="5a74bb8f-1d67-43c7-8a29-e62fb8b113c9" providerId="ADAL" clId="{F0B67E25-CF8C-4703-AC54-BE9FE145426D}" dt="2025-02-20T16:50:58.905" v="1188" actId="1076"/>
          <ac:spMkLst>
            <pc:docMk/>
            <pc:sldMk cId="420468300" sldId="786"/>
            <ac:spMk id="6" creationId="{68D596D9-E27F-FEE7-5CC9-2083328CFB68}"/>
          </ac:spMkLst>
        </pc:spChg>
        <pc:spChg chg="add mod">
          <ac:chgData name="Vogel, Douglas E CIV USN SUBMEPP PORS NH (USA)" userId="5a74bb8f-1d67-43c7-8a29-e62fb8b113c9" providerId="ADAL" clId="{F0B67E25-CF8C-4703-AC54-BE9FE145426D}" dt="2025-02-20T16:50:58.905" v="1188" actId="1076"/>
          <ac:spMkLst>
            <pc:docMk/>
            <pc:sldMk cId="420468300" sldId="786"/>
            <ac:spMk id="7" creationId="{25B5FDCA-C916-D744-8573-2E4FA9AFAFF0}"/>
          </ac:spMkLst>
        </pc:spChg>
        <pc:spChg chg="add mod">
          <ac:chgData name="Vogel, Douglas E CIV USN SUBMEPP PORS NH (USA)" userId="5a74bb8f-1d67-43c7-8a29-e62fb8b113c9" providerId="ADAL" clId="{F0B67E25-CF8C-4703-AC54-BE9FE145426D}" dt="2025-02-20T15:15:25.744" v="1138" actId="20577"/>
          <ac:spMkLst>
            <pc:docMk/>
            <pc:sldMk cId="420468300" sldId="786"/>
            <ac:spMk id="8" creationId="{712C84E7-191D-0B39-1BE9-9C620EFDD217}"/>
          </ac:spMkLst>
        </pc:spChg>
        <pc:spChg chg="add mod">
          <ac:chgData name="Vogel, Douglas E CIV USN SUBMEPP PORS NH (USA)" userId="5a74bb8f-1d67-43c7-8a29-e62fb8b113c9" providerId="ADAL" clId="{F0B67E25-CF8C-4703-AC54-BE9FE145426D}" dt="2025-02-20T15:04:18.987" v="1114" actId="6549"/>
          <ac:spMkLst>
            <pc:docMk/>
            <pc:sldMk cId="420468300" sldId="786"/>
            <ac:spMk id="9" creationId="{BB264C72-D8D2-8786-1426-D49976287AAC}"/>
          </ac:spMkLst>
        </pc:spChg>
        <pc:spChg chg="mod">
          <ac:chgData name="Vogel, Douglas E CIV USN SUBMEPP PORS NH (USA)" userId="5a74bb8f-1d67-43c7-8a29-e62fb8b113c9" providerId="ADAL" clId="{F0B67E25-CF8C-4703-AC54-BE9FE145426D}" dt="2025-02-20T15:03:28.893" v="1072" actId="1076"/>
          <ac:spMkLst>
            <pc:docMk/>
            <pc:sldMk cId="420468300" sldId="786"/>
            <ac:spMk id="7171" creationId="{00000000-0000-0000-0000-000000000000}"/>
          </ac:spMkLst>
        </pc:spChg>
        <pc:spChg chg="mod">
          <ac:chgData name="Vogel, Douglas E CIV USN SUBMEPP PORS NH (USA)" userId="5a74bb8f-1d67-43c7-8a29-e62fb8b113c9" providerId="ADAL" clId="{F0B67E25-CF8C-4703-AC54-BE9FE145426D}" dt="2025-02-20T14:58:58.452" v="1043" actId="6549"/>
          <ac:spMkLst>
            <pc:docMk/>
            <pc:sldMk cId="420468300" sldId="786"/>
            <ac:spMk id="1011716" creationId="{00000000-0000-0000-0000-000000000000}"/>
          </ac:spMkLst>
        </pc:spChg>
      </pc:sldChg>
      <pc:sldChg chg="addSp modSp mod">
        <pc:chgData name="Vogel, Douglas E CIV USN SUBMEPP PORS NH (USA)" userId="5a74bb8f-1d67-43c7-8a29-e62fb8b113c9" providerId="ADAL" clId="{F0B67E25-CF8C-4703-AC54-BE9FE145426D}" dt="2025-02-19T11:36:45.452" v="545" actId="20577"/>
        <pc:sldMkLst>
          <pc:docMk/>
          <pc:sldMk cId="1874633901" sldId="820"/>
        </pc:sldMkLst>
        <pc:spChg chg="mod">
          <ac:chgData name="Vogel, Douglas E CIV USN SUBMEPP PORS NH (USA)" userId="5a74bb8f-1d67-43c7-8a29-e62fb8b113c9" providerId="ADAL" clId="{F0B67E25-CF8C-4703-AC54-BE9FE145426D}" dt="2025-02-10T11:55:26.569" v="1" actId="14100"/>
          <ac:spMkLst>
            <pc:docMk/>
            <pc:sldMk cId="1874633901" sldId="820"/>
            <ac:spMk id="2" creationId="{00000000-0000-0000-0000-000000000000}"/>
          </ac:spMkLst>
        </pc:spChg>
        <pc:spChg chg="mod">
          <ac:chgData name="Vogel, Douglas E CIV USN SUBMEPP PORS NH (USA)" userId="5a74bb8f-1d67-43c7-8a29-e62fb8b113c9" providerId="ADAL" clId="{F0B67E25-CF8C-4703-AC54-BE9FE145426D}" dt="2025-02-19T09:54:17.439" v="31" actId="1076"/>
          <ac:spMkLst>
            <pc:docMk/>
            <pc:sldMk cId="1874633901" sldId="820"/>
            <ac:spMk id="3" creationId="{40914614-B9B4-DE55-3C5B-C1B5CA5435B9}"/>
          </ac:spMkLst>
        </pc:spChg>
        <pc:spChg chg="mod">
          <ac:chgData name="Vogel, Douglas E CIV USN SUBMEPP PORS NH (USA)" userId="5a74bb8f-1d67-43c7-8a29-e62fb8b113c9" providerId="ADAL" clId="{F0B67E25-CF8C-4703-AC54-BE9FE145426D}" dt="2025-02-19T11:34:10.814" v="534" actId="14100"/>
          <ac:spMkLst>
            <pc:docMk/>
            <pc:sldMk cId="1874633901" sldId="820"/>
            <ac:spMk id="4" creationId="{00000000-0000-0000-0000-000000000000}"/>
          </ac:spMkLst>
        </pc:spChg>
        <pc:spChg chg="mod">
          <ac:chgData name="Vogel, Douglas E CIV USN SUBMEPP PORS NH (USA)" userId="5a74bb8f-1d67-43c7-8a29-e62fb8b113c9" providerId="ADAL" clId="{F0B67E25-CF8C-4703-AC54-BE9FE145426D}" dt="2025-02-19T11:36:45.452" v="545" actId="20577"/>
          <ac:spMkLst>
            <pc:docMk/>
            <pc:sldMk cId="1874633901" sldId="820"/>
            <ac:spMk id="5" creationId="{00000000-0000-0000-0000-000000000000}"/>
          </ac:spMkLst>
        </pc:spChg>
        <pc:spChg chg="mod">
          <ac:chgData name="Vogel, Douglas E CIV USN SUBMEPP PORS NH (USA)" userId="5a74bb8f-1d67-43c7-8a29-e62fb8b113c9" providerId="ADAL" clId="{F0B67E25-CF8C-4703-AC54-BE9FE145426D}" dt="2025-02-19T09:54:17.439" v="31" actId="1076"/>
          <ac:spMkLst>
            <pc:docMk/>
            <pc:sldMk cId="1874633901" sldId="820"/>
            <ac:spMk id="6" creationId="{8915631B-1578-95EB-AF6C-20F319AA635E}"/>
          </ac:spMkLst>
        </pc:spChg>
        <pc:spChg chg="add mod">
          <ac:chgData name="Vogel, Douglas E CIV USN SUBMEPP PORS NH (USA)" userId="5a74bb8f-1d67-43c7-8a29-e62fb8b113c9" providerId="ADAL" clId="{F0B67E25-CF8C-4703-AC54-BE9FE145426D}" dt="2025-02-19T09:56:51.438" v="101" actId="6549"/>
          <ac:spMkLst>
            <pc:docMk/>
            <pc:sldMk cId="1874633901" sldId="820"/>
            <ac:spMk id="7" creationId="{513D588D-50DD-91FE-A808-BE7CED7C623C}"/>
          </ac:spMkLst>
        </pc:spChg>
        <pc:spChg chg="add mod">
          <ac:chgData name="Vogel, Douglas E CIV USN SUBMEPP PORS NH (USA)" userId="5a74bb8f-1d67-43c7-8a29-e62fb8b113c9" providerId="ADAL" clId="{F0B67E25-CF8C-4703-AC54-BE9FE145426D}" dt="2025-02-19T09:59:07.751" v="243" actId="20577"/>
          <ac:spMkLst>
            <pc:docMk/>
            <pc:sldMk cId="1874633901" sldId="820"/>
            <ac:spMk id="8" creationId="{4FF9CA79-373B-818B-8D03-4CA8A30EDF1A}"/>
          </ac:spMkLst>
        </pc:spChg>
        <pc:spChg chg="mod">
          <ac:chgData name="Vogel, Douglas E CIV USN SUBMEPP PORS NH (USA)" userId="5a74bb8f-1d67-43c7-8a29-e62fb8b113c9" providerId="ADAL" clId="{F0B67E25-CF8C-4703-AC54-BE9FE145426D}" dt="2025-02-19T11:34:06.353" v="533" actId="1076"/>
          <ac:spMkLst>
            <pc:docMk/>
            <pc:sldMk cId="1874633901" sldId="820"/>
            <ac:spMk id="11" creationId="{00000000-0000-0000-0000-000000000000}"/>
          </ac:spMkLst>
        </pc:spChg>
      </pc:sldChg>
      <pc:sldChg chg="modSp mod">
        <pc:chgData name="Vogel, Douglas E CIV USN SUBMEPP PORS NH (USA)" userId="5a74bb8f-1d67-43c7-8a29-e62fb8b113c9" providerId="ADAL" clId="{F0B67E25-CF8C-4703-AC54-BE9FE145426D}" dt="2025-02-19T15:50:00.018" v="768" actId="20577"/>
        <pc:sldMkLst>
          <pc:docMk/>
          <pc:sldMk cId="885380600" sldId="842"/>
        </pc:sldMkLst>
        <pc:spChg chg="mod">
          <ac:chgData name="Vogel, Douglas E CIV USN SUBMEPP PORS NH (USA)" userId="5a74bb8f-1d67-43c7-8a29-e62fb8b113c9" providerId="ADAL" clId="{F0B67E25-CF8C-4703-AC54-BE9FE145426D}" dt="2025-02-19T15:49:49.070" v="765" actId="20577"/>
          <ac:spMkLst>
            <pc:docMk/>
            <pc:sldMk cId="885380600" sldId="842"/>
            <ac:spMk id="3" creationId="{E4A13C67-AEC4-3A27-3511-6F8E1924C395}"/>
          </ac:spMkLst>
        </pc:spChg>
        <pc:spChg chg="mod">
          <ac:chgData name="Vogel, Douglas E CIV USN SUBMEPP PORS NH (USA)" userId="5a74bb8f-1d67-43c7-8a29-e62fb8b113c9" providerId="ADAL" clId="{F0B67E25-CF8C-4703-AC54-BE9FE145426D}" dt="2025-02-19T15:50:00.018" v="768" actId="20577"/>
          <ac:spMkLst>
            <pc:docMk/>
            <pc:sldMk cId="885380600" sldId="842"/>
            <ac:spMk id="6" creationId="{2A05AA21-FAA3-8ED1-A4E0-AEB210076C2B}"/>
          </ac:spMkLst>
        </pc:spChg>
        <pc:spChg chg="mod">
          <ac:chgData name="Vogel, Douglas E CIV USN SUBMEPP PORS NH (USA)" userId="5a74bb8f-1d67-43c7-8a29-e62fb8b113c9" providerId="ADAL" clId="{F0B67E25-CF8C-4703-AC54-BE9FE145426D}" dt="2025-02-10T11:56:07.107" v="9" actId="20577"/>
          <ac:spMkLst>
            <pc:docMk/>
            <pc:sldMk cId="885380600" sldId="842"/>
            <ac:spMk id="8" creationId="{8C1EF224-0B8A-3433-973F-E307483943B4}"/>
          </ac:spMkLst>
        </pc:spChg>
      </pc:sldChg>
      <pc:sldChg chg="modSp mod">
        <pc:chgData name="Vogel, Douglas E CIV USN SUBMEPP PORS NH (USA)" userId="5a74bb8f-1d67-43c7-8a29-e62fb8b113c9" providerId="ADAL" clId="{F0B67E25-CF8C-4703-AC54-BE9FE145426D}" dt="2025-02-19T15:53:57.656" v="849" actId="20577"/>
        <pc:sldMkLst>
          <pc:docMk/>
          <pc:sldMk cId="496198723" sldId="852"/>
        </pc:sldMkLst>
        <pc:spChg chg="mod">
          <ac:chgData name="Vogel, Douglas E CIV USN SUBMEPP PORS NH (USA)" userId="5a74bb8f-1d67-43c7-8a29-e62fb8b113c9" providerId="ADAL" clId="{F0B67E25-CF8C-4703-AC54-BE9FE145426D}" dt="2025-02-10T12:27:54.499" v="26" actId="20577"/>
          <ac:spMkLst>
            <pc:docMk/>
            <pc:sldMk cId="496198723" sldId="852"/>
            <ac:spMk id="5" creationId="{00000000-0000-0000-0000-000000000000}"/>
          </ac:spMkLst>
        </pc:spChg>
        <pc:spChg chg="mod">
          <ac:chgData name="Vogel, Douglas E CIV USN SUBMEPP PORS NH (USA)" userId="5a74bb8f-1d67-43c7-8a29-e62fb8b113c9" providerId="ADAL" clId="{F0B67E25-CF8C-4703-AC54-BE9FE145426D}" dt="2025-02-19T15:53:57.656" v="849" actId="20577"/>
          <ac:spMkLst>
            <pc:docMk/>
            <pc:sldMk cId="496198723" sldId="852"/>
            <ac:spMk id="16" creationId="{00000000-0000-0000-0000-000000000000}"/>
          </ac:spMkLst>
        </pc:spChg>
      </pc:sldChg>
      <pc:sldChg chg="addSp delSp modSp mod delAnim modAnim">
        <pc:chgData name="Vogel, Douglas E CIV USN SUBMEPP PORS NH (USA)" userId="5a74bb8f-1d67-43c7-8a29-e62fb8b113c9" providerId="ADAL" clId="{F0B67E25-CF8C-4703-AC54-BE9FE145426D}" dt="2025-02-19T10:27:12.169" v="444" actId="20577"/>
        <pc:sldMkLst>
          <pc:docMk/>
          <pc:sldMk cId="3699657858" sldId="854"/>
        </pc:sldMkLst>
        <pc:spChg chg="add mod">
          <ac:chgData name="Vogel, Douglas E CIV USN SUBMEPP PORS NH (USA)" userId="5a74bb8f-1d67-43c7-8a29-e62fb8b113c9" providerId="ADAL" clId="{F0B67E25-CF8C-4703-AC54-BE9FE145426D}" dt="2025-02-19T10:26:26.709" v="437" actId="1076"/>
          <ac:spMkLst>
            <pc:docMk/>
            <pc:sldMk cId="3699657858" sldId="854"/>
            <ac:spMk id="3" creationId="{DD12B66A-7BDC-6A9E-C92F-D970EFE47614}"/>
          </ac:spMkLst>
        </pc:spChg>
        <pc:spChg chg="add mod">
          <ac:chgData name="Vogel, Douglas E CIV USN SUBMEPP PORS NH (USA)" userId="5a74bb8f-1d67-43c7-8a29-e62fb8b113c9" providerId="ADAL" clId="{F0B67E25-CF8C-4703-AC54-BE9FE145426D}" dt="2025-02-19T10:26:26.709" v="437" actId="1076"/>
          <ac:spMkLst>
            <pc:docMk/>
            <pc:sldMk cId="3699657858" sldId="854"/>
            <ac:spMk id="4" creationId="{8A9A79A6-B1CE-3CFB-65D3-834CD8EF8C52}"/>
          </ac:spMkLst>
        </pc:spChg>
        <pc:spChg chg="mod">
          <ac:chgData name="Vogel, Douglas E CIV USN SUBMEPP PORS NH (USA)" userId="5a74bb8f-1d67-43c7-8a29-e62fb8b113c9" providerId="ADAL" clId="{F0B67E25-CF8C-4703-AC54-BE9FE145426D}" dt="2025-02-19T10:27:12.169" v="444" actId="20577"/>
          <ac:spMkLst>
            <pc:docMk/>
            <pc:sldMk cId="3699657858" sldId="854"/>
            <ac:spMk id="6" creationId="{00000000-0000-0000-0000-000000000000}"/>
          </ac:spMkLst>
        </pc:spChg>
        <pc:spChg chg="mod">
          <ac:chgData name="Vogel, Douglas E CIV USN SUBMEPP PORS NH (USA)" userId="5a74bb8f-1d67-43c7-8a29-e62fb8b113c9" providerId="ADAL" clId="{F0B67E25-CF8C-4703-AC54-BE9FE145426D}" dt="2025-02-19T10:24:01.788" v="311" actId="1076"/>
          <ac:spMkLst>
            <pc:docMk/>
            <pc:sldMk cId="3699657858" sldId="854"/>
            <ac:spMk id="7" creationId="{00000000-0000-0000-0000-000000000000}"/>
          </ac:spMkLst>
        </pc:spChg>
        <pc:spChg chg="mod">
          <ac:chgData name="Vogel, Douglas E CIV USN SUBMEPP PORS NH (USA)" userId="5a74bb8f-1d67-43c7-8a29-e62fb8b113c9" providerId="ADAL" clId="{F0B67E25-CF8C-4703-AC54-BE9FE145426D}" dt="2025-02-19T10:23:52.393" v="309" actId="20577"/>
          <ac:spMkLst>
            <pc:docMk/>
            <pc:sldMk cId="3699657858" sldId="854"/>
            <ac:spMk id="15" creationId="{00000000-0000-0000-0000-000000000000}"/>
          </ac:spMkLst>
        </pc:spChg>
        <pc:spChg chg="del mod">
          <ac:chgData name="Vogel, Douglas E CIV USN SUBMEPP PORS NH (USA)" userId="5a74bb8f-1d67-43c7-8a29-e62fb8b113c9" providerId="ADAL" clId="{F0B67E25-CF8C-4703-AC54-BE9FE145426D}" dt="2025-02-19T10:23:56.474" v="310" actId="478"/>
          <ac:spMkLst>
            <pc:docMk/>
            <pc:sldMk cId="3699657858" sldId="854"/>
            <ac:spMk id="16" creationId="{00000000-0000-0000-0000-000000000000}"/>
          </ac:spMkLst>
        </pc:spChg>
      </pc:sldChg>
      <pc:sldChg chg="modSp mod">
        <pc:chgData name="Vogel, Douglas E CIV USN SUBMEPP PORS NH (USA)" userId="5a74bb8f-1d67-43c7-8a29-e62fb8b113c9" providerId="ADAL" clId="{F0B67E25-CF8C-4703-AC54-BE9FE145426D}" dt="2025-02-19T15:51:49.651" v="812" actId="1076"/>
        <pc:sldMkLst>
          <pc:docMk/>
          <pc:sldMk cId="2356397526" sldId="857"/>
        </pc:sldMkLst>
        <pc:spChg chg="mod">
          <ac:chgData name="Vogel, Douglas E CIV USN SUBMEPP PORS NH (USA)" userId="5a74bb8f-1d67-43c7-8a29-e62fb8b113c9" providerId="ADAL" clId="{F0B67E25-CF8C-4703-AC54-BE9FE145426D}" dt="2025-02-19T15:51:26.583" v="771" actId="20577"/>
          <ac:spMkLst>
            <pc:docMk/>
            <pc:sldMk cId="2356397526" sldId="857"/>
            <ac:spMk id="3" creationId="{0FDE2989-7221-5F7B-7F7E-BB7CFEFD4B53}"/>
          </ac:spMkLst>
        </pc:spChg>
        <pc:spChg chg="mod">
          <ac:chgData name="Vogel, Douglas E CIV USN SUBMEPP PORS NH (USA)" userId="5a74bb8f-1d67-43c7-8a29-e62fb8b113c9" providerId="ADAL" clId="{F0B67E25-CF8C-4703-AC54-BE9FE145426D}" dt="2025-02-19T15:51:42.596" v="811" actId="20577"/>
          <ac:spMkLst>
            <pc:docMk/>
            <pc:sldMk cId="2356397526" sldId="857"/>
            <ac:spMk id="4" creationId="{07DF14A5-BB4B-3D15-EB30-B1A5DF2E7549}"/>
          </ac:spMkLst>
        </pc:spChg>
        <pc:spChg chg="mod">
          <ac:chgData name="Vogel, Douglas E CIV USN SUBMEPP PORS NH (USA)" userId="5a74bb8f-1d67-43c7-8a29-e62fb8b113c9" providerId="ADAL" clId="{F0B67E25-CF8C-4703-AC54-BE9FE145426D}" dt="2025-02-10T12:19:41.186" v="19" actId="1076"/>
          <ac:spMkLst>
            <pc:docMk/>
            <pc:sldMk cId="2356397526" sldId="857"/>
            <ac:spMk id="5" creationId="{A59393F5-B3D7-190A-13BC-8FBE24438291}"/>
          </ac:spMkLst>
        </pc:spChg>
        <pc:spChg chg="mod">
          <ac:chgData name="Vogel, Douglas E CIV USN SUBMEPP PORS NH (USA)" userId="5a74bb8f-1d67-43c7-8a29-e62fb8b113c9" providerId="ADAL" clId="{F0B67E25-CF8C-4703-AC54-BE9FE145426D}" dt="2025-02-19T15:51:29.422" v="772"/>
          <ac:spMkLst>
            <pc:docMk/>
            <pc:sldMk cId="2356397526" sldId="857"/>
            <ac:spMk id="6" creationId="{F7CA8494-44F2-B321-9844-E0B808314737}"/>
          </ac:spMkLst>
        </pc:spChg>
        <pc:spChg chg="mod">
          <ac:chgData name="Vogel, Douglas E CIV USN SUBMEPP PORS NH (USA)" userId="5a74bb8f-1d67-43c7-8a29-e62fb8b113c9" providerId="ADAL" clId="{F0B67E25-CF8C-4703-AC54-BE9FE145426D}" dt="2025-02-10T12:07:27.708" v="11" actId="1076"/>
          <ac:spMkLst>
            <pc:docMk/>
            <pc:sldMk cId="2356397526" sldId="857"/>
            <ac:spMk id="7" creationId="{9A90227E-2814-67A2-DF42-FC21523F7147}"/>
          </ac:spMkLst>
        </pc:spChg>
        <pc:spChg chg="mod">
          <ac:chgData name="Vogel, Douglas E CIV USN SUBMEPP PORS NH (USA)" userId="5a74bb8f-1d67-43c7-8a29-e62fb8b113c9" providerId="ADAL" clId="{F0B67E25-CF8C-4703-AC54-BE9FE145426D}" dt="2025-02-19T15:51:49.651" v="812" actId="1076"/>
          <ac:spMkLst>
            <pc:docMk/>
            <pc:sldMk cId="2356397526" sldId="857"/>
            <ac:spMk id="8" creationId="{794C595B-ECA9-217F-1162-55A63CE01706}"/>
          </ac:spMkLst>
        </pc:spChg>
        <pc:spChg chg="mod">
          <ac:chgData name="Vogel, Douglas E CIV USN SUBMEPP PORS NH (USA)" userId="5a74bb8f-1d67-43c7-8a29-e62fb8b113c9" providerId="ADAL" clId="{F0B67E25-CF8C-4703-AC54-BE9FE145426D}" dt="2025-02-10T12:07:20.136" v="10" actId="1076"/>
          <ac:spMkLst>
            <pc:docMk/>
            <pc:sldMk cId="2356397526" sldId="857"/>
            <ac:spMk id="16" creationId="{28F4AC44-4DC4-631C-46E6-DFA646818183}"/>
          </ac:spMkLst>
        </pc:spChg>
      </pc:sldChg>
      <pc:sldChg chg="modSp">
        <pc:chgData name="Vogel, Douglas E CIV USN SUBMEPP PORS NH (USA)" userId="5a74bb8f-1d67-43c7-8a29-e62fb8b113c9" providerId="ADAL" clId="{F0B67E25-CF8C-4703-AC54-BE9FE145426D}" dt="2025-02-19T16:09:30.810" v="850"/>
        <pc:sldMkLst>
          <pc:docMk/>
          <pc:sldMk cId="2825710853" sldId="858"/>
        </pc:sldMkLst>
        <pc:spChg chg="mod">
          <ac:chgData name="Vogel, Douglas E CIV USN SUBMEPP PORS NH (USA)" userId="5a74bb8f-1d67-43c7-8a29-e62fb8b113c9" providerId="ADAL" clId="{F0B67E25-CF8C-4703-AC54-BE9FE145426D}" dt="2025-02-19T16:09:30.810" v="850"/>
          <ac:spMkLst>
            <pc:docMk/>
            <pc:sldMk cId="2825710853" sldId="858"/>
            <ac:spMk id="4" creationId="{F7532FBD-82D1-47FB-7F66-562DF00D819F}"/>
          </ac:spMkLst>
        </pc:spChg>
      </pc:sldChg>
      <pc:sldChg chg="modSp">
        <pc:chgData name="Vogel, Douglas E CIV USN SUBMEPP PORS NH (USA)" userId="5a74bb8f-1d67-43c7-8a29-e62fb8b113c9" providerId="ADAL" clId="{F0B67E25-CF8C-4703-AC54-BE9FE145426D}" dt="2025-02-20T15:22:14.073" v="1178"/>
        <pc:sldMkLst>
          <pc:docMk/>
          <pc:sldMk cId="3401546361" sldId="859"/>
        </pc:sldMkLst>
        <pc:spChg chg="mod">
          <ac:chgData name="Vogel, Douglas E CIV USN SUBMEPP PORS NH (USA)" userId="5a74bb8f-1d67-43c7-8a29-e62fb8b113c9" providerId="ADAL" clId="{F0B67E25-CF8C-4703-AC54-BE9FE145426D}" dt="2025-02-20T15:22:14.073" v="1178"/>
          <ac:spMkLst>
            <pc:docMk/>
            <pc:sldMk cId="3401546361" sldId="859"/>
            <ac:spMk id="5" creationId="{83F43955-6247-D349-402B-15535F54EBB8}"/>
          </ac:spMkLst>
        </pc:spChg>
      </pc:sldChg>
      <pc:sldChg chg="addSp delSp modSp mod delAnim modAnim">
        <pc:chgData name="Vogel, Douglas E CIV USN SUBMEPP PORS NH (USA)" userId="5a74bb8f-1d67-43c7-8a29-e62fb8b113c9" providerId="ADAL" clId="{F0B67E25-CF8C-4703-AC54-BE9FE145426D}" dt="2025-02-19T11:08:10.707" v="494" actId="20577"/>
        <pc:sldMkLst>
          <pc:docMk/>
          <pc:sldMk cId="3908002184" sldId="860"/>
        </pc:sldMkLst>
        <pc:spChg chg="add mod">
          <ac:chgData name="Vogel, Douglas E CIV USN SUBMEPP PORS NH (USA)" userId="5a74bb8f-1d67-43c7-8a29-e62fb8b113c9" providerId="ADAL" clId="{F0B67E25-CF8C-4703-AC54-BE9FE145426D}" dt="2025-02-19T11:07:29.131" v="445"/>
          <ac:spMkLst>
            <pc:docMk/>
            <pc:sldMk cId="3908002184" sldId="860"/>
            <ac:spMk id="2" creationId="{51224774-1BCE-20E8-B11C-B7224C3E168D}"/>
          </ac:spMkLst>
        </pc:spChg>
        <pc:spChg chg="add mod">
          <ac:chgData name="Vogel, Douglas E CIV USN SUBMEPP PORS NH (USA)" userId="5a74bb8f-1d67-43c7-8a29-e62fb8b113c9" providerId="ADAL" clId="{F0B67E25-CF8C-4703-AC54-BE9FE145426D}" dt="2025-02-19T11:07:29.131" v="445"/>
          <ac:spMkLst>
            <pc:docMk/>
            <pc:sldMk cId="3908002184" sldId="860"/>
            <ac:spMk id="3" creationId="{E13535C2-8D59-FC93-D5FD-D9CCBE6B94FA}"/>
          </ac:spMkLst>
        </pc:spChg>
        <pc:spChg chg="add mod">
          <ac:chgData name="Vogel, Douglas E CIV USN SUBMEPP PORS NH (USA)" userId="5a74bb8f-1d67-43c7-8a29-e62fb8b113c9" providerId="ADAL" clId="{F0B67E25-CF8C-4703-AC54-BE9FE145426D}" dt="2025-02-19T11:08:10.707" v="494" actId="20577"/>
          <ac:spMkLst>
            <pc:docMk/>
            <pc:sldMk cId="3908002184" sldId="860"/>
            <ac:spMk id="4" creationId="{B392064C-E44A-75E1-63A7-0BB3741FB154}"/>
          </ac:spMkLst>
        </pc:spChg>
        <pc:spChg chg="del">
          <ac:chgData name="Vogel, Douglas E CIV USN SUBMEPP PORS NH (USA)" userId="5a74bb8f-1d67-43c7-8a29-e62fb8b113c9" providerId="ADAL" clId="{F0B67E25-CF8C-4703-AC54-BE9FE145426D}" dt="2025-02-19T11:07:32.726" v="446" actId="478"/>
          <ac:spMkLst>
            <pc:docMk/>
            <pc:sldMk cId="3908002184" sldId="860"/>
            <ac:spMk id="5" creationId="{0179A366-A580-5DD7-44DD-3B3143ACE468}"/>
          </ac:spMkLst>
        </pc:spChg>
        <pc:spChg chg="mod">
          <ac:chgData name="Vogel, Douglas E CIV USN SUBMEPP PORS NH (USA)" userId="5a74bb8f-1d67-43c7-8a29-e62fb8b113c9" providerId="ADAL" clId="{F0B67E25-CF8C-4703-AC54-BE9FE145426D}" dt="2025-02-19T11:07:54.986" v="487" actId="6549"/>
          <ac:spMkLst>
            <pc:docMk/>
            <pc:sldMk cId="3908002184" sldId="860"/>
            <ac:spMk id="1011714" creationId="{B9C46DB2-CFDF-0AFA-340E-4BCD1CC56A1B}"/>
          </ac:spMkLst>
        </pc:spChg>
      </pc:sldChg>
      <pc:sldChg chg="modSp">
        <pc:chgData name="Vogel, Douglas E CIV USN SUBMEPP PORS NH (USA)" userId="5a74bb8f-1d67-43c7-8a29-e62fb8b113c9" providerId="ADAL" clId="{F0B67E25-CF8C-4703-AC54-BE9FE145426D}" dt="2025-02-10T12:19:27.996" v="18" actId="20577"/>
        <pc:sldMkLst>
          <pc:docMk/>
          <pc:sldMk cId="2052190844" sldId="861"/>
        </pc:sldMkLst>
        <pc:spChg chg="mod">
          <ac:chgData name="Vogel, Douglas E CIV USN SUBMEPP PORS NH (USA)" userId="5a74bb8f-1d67-43c7-8a29-e62fb8b113c9" providerId="ADAL" clId="{F0B67E25-CF8C-4703-AC54-BE9FE145426D}" dt="2025-02-10T12:19:27.996" v="18" actId="20577"/>
          <ac:spMkLst>
            <pc:docMk/>
            <pc:sldMk cId="2052190844" sldId="861"/>
            <ac:spMk id="6" creationId="{CFF1B7FC-8F5F-9E29-7E12-2EEE7E3D3178}"/>
          </ac:spMkLst>
        </pc:spChg>
      </pc:sldChg>
      <pc:sldChg chg="modSp mod">
        <pc:chgData name="Vogel, Douglas E CIV USN SUBMEPP PORS NH (USA)" userId="5a74bb8f-1d67-43c7-8a29-e62fb8b113c9" providerId="ADAL" clId="{F0B67E25-CF8C-4703-AC54-BE9FE145426D}" dt="2025-02-20T15:21:47.045" v="1165" actId="20577"/>
        <pc:sldMkLst>
          <pc:docMk/>
          <pc:sldMk cId="854734487" sldId="863"/>
        </pc:sldMkLst>
        <pc:spChg chg="mod">
          <ac:chgData name="Vogel, Douglas E CIV USN SUBMEPP PORS NH (USA)" userId="5a74bb8f-1d67-43c7-8a29-e62fb8b113c9" providerId="ADAL" clId="{F0B67E25-CF8C-4703-AC54-BE9FE145426D}" dt="2025-02-10T12:31:28.869" v="30" actId="20577"/>
          <ac:spMkLst>
            <pc:docMk/>
            <pc:sldMk cId="854734487" sldId="863"/>
            <ac:spMk id="2" creationId="{D8985018-FD78-3027-D4DC-99D6FF6A7805}"/>
          </ac:spMkLst>
        </pc:spChg>
        <pc:spChg chg="mod">
          <ac:chgData name="Vogel, Douglas E CIV USN SUBMEPP PORS NH (USA)" userId="5a74bb8f-1d67-43c7-8a29-e62fb8b113c9" providerId="ADAL" clId="{F0B67E25-CF8C-4703-AC54-BE9FE145426D}" dt="2025-02-19T16:15:44.262" v="863" actId="20577"/>
          <ac:spMkLst>
            <pc:docMk/>
            <pc:sldMk cId="854734487" sldId="863"/>
            <ac:spMk id="4" creationId="{C851C867-222D-CDEA-7547-9B1AD9813ADA}"/>
          </ac:spMkLst>
        </pc:spChg>
        <pc:spChg chg="mod">
          <ac:chgData name="Vogel, Douglas E CIV USN SUBMEPP PORS NH (USA)" userId="5a74bb8f-1d67-43c7-8a29-e62fb8b113c9" providerId="ADAL" clId="{F0B67E25-CF8C-4703-AC54-BE9FE145426D}" dt="2025-02-20T15:21:47.045" v="1165" actId="20577"/>
          <ac:spMkLst>
            <pc:docMk/>
            <pc:sldMk cId="854734487" sldId="863"/>
            <ac:spMk id="5" creationId="{1DE7E4EA-F307-605C-566B-537F4D370BEA}"/>
          </ac:spMkLst>
        </pc:spChg>
      </pc:sldChg>
      <pc:sldChg chg="modSp add mod ord">
        <pc:chgData name="Vogel, Douglas E CIV USN SUBMEPP PORS NH (USA)" userId="5a74bb8f-1d67-43c7-8a29-e62fb8b113c9" providerId="ADAL" clId="{F0B67E25-CF8C-4703-AC54-BE9FE145426D}" dt="2025-02-20T16:25:08.716" v="1185" actId="14100"/>
        <pc:sldMkLst>
          <pc:docMk/>
          <pc:sldMk cId="1807602688" sldId="864"/>
        </pc:sldMkLst>
        <pc:spChg chg="mod">
          <ac:chgData name="Vogel, Douglas E CIV USN SUBMEPP PORS NH (USA)" userId="5a74bb8f-1d67-43c7-8a29-e62fb8b113c9" providerId="ADAL" clId="{F0B67E25-CF8C-4703-AC54-BE9FE145426D}" dt="2025-02-20T16:25:08.716" v="1185" actId="14100"/>
          <ac:spMkLst>
            <pc:docMk/>
            <pc:sldMk cId="1807602688" sldId="864"/>
            <ac:spMk id="2" creationId="{40BD79D7-FFD5-DF6F-B825-8BEB75A8C50C}"/>
          </ac:spMkLst>
        </pc:spChg>
        <pc:spChg chg="mod">
          <ac:chgData name="Vogel, Douglas E CIV USN SUBMEPP PORS NH (USA)" userId="5a74bb8f-1d67-43c7-8a29-e62fb8b113c9" providerId="ADAL" clId="{F0B67E25-CF8C-4703-AC54-BE9FE145426D}" dt="2025-02-20T15:38:49.733" v="1179" actId="403"/>
          <ac:spMkLst>
            <pc:docMk/>
            <pc:sldMk cId="1807602688" sldId="864"/>
            <ac:spMk id="4" creationId="{113B35F5-DD56-D15E-9071-34D5603AA340}"/>
          </ac:spMkLst>
        </pc:spChg>
        <pc:spChg chg="mod">
          <ac:chgData name="Vogel, Douglas E CIV USN SUBMEPP PORS NH (USA)" userId="5a74bb8f-1d67-43c7-8a29-e62fb8b113c9" providerId="ADAL" clId="{F0B67E25-CF8C-4703-AC54-BE9FE145426D}" dt="2025-02-20T15:20:33.715" v="1145" actId="20577"/>
          <ac:spMkLst>
            <pc:docMk/>
            <pc:sldMk cId="1807602688" sldId="864"/>
            <ac:spMk id="5" creationId="{C9F016DC-0720-7993-D9C8-9E2E2843CFE7}"/>
          </ac:spMkLst>
        </pc:spChg>
      </pc:sldChg>
    </pc:docChg>
  </pc:docChgLst>
  <pc:docChgLst>
    <pc:chgData name="Morrissette, James J CTR USN SUBMEPP PORS NH (USA)" userId="a3e59dc9-10a7-48f4-be6d-5a39d088f3c9" providerId="ADAL" clId="{10F1381A-4891-4BF8-BE6E-5A123A65781C}"/>
    <pc:docChg chg="undo custSel addSld modSld sldOrd">
      <pc:chgData name="Morrissette, James J CTR USN SUBMEPP PORS NH (USA)" userId="a3e59dc9-10a7-48f4-be6d-5a39d088f3c9" providerId="ADAL" clId="{10F1381A-4891-4BF8-BE6E-5A123A65781C}" dt="2025-01-13T16:36:49.218" v="491" actId="20577"/>
      <pc:docMkLst>
        <pc:docMk/>
      </pc:docMkLst>
      <pc:sldChg chg="modSp">
        <pc:chgData name="Morrissette, James J CTR USN SUBMEPP PORS NH (USA)" userId="a3e59dc9-10a7-48f4-be6d-5a39d088f3c9" providerId="ADAL" clId="{10F1381A-4891-4BF8-BE6E-5A123A65781C}" dt="2025-01-13T14:00:58.510" v="2" actId="207"/>
        <pc:sldMkLst>
          <pc:docMk/>
          <pc:sldMk cId="0" sldId="641"/>
        </pc:sldMkLst>
        <pc:spChg chg="mod">
          <ac:chgData name="Morrissette, James J CTR USN SUBMEPP PORS NH (USA)" userId="a3e59dc9-10a7-48f4-be6d-5a39d088f3c9" providerId="ADAL" clId="{10F1381A-4891-4BF8-BE6E-5A123A65781C}" dt="2025-01-13T14:00:58.510" v="2" actId="207"/>
          <ac:spMkLst>
            <pc:docMk/>
            <pc:sldMk cId="0" sldId="641"/>
            <ac:spMk id="796677" creationId="{00000000-0000-0000-0000-000000000000}"/>
          </ac:spMkLst>
        </pc:spChg>
      </pc:sldChg>
      <pc:sldChg chg="addSp delSp modSp mod delAnim modAnim">
        <pc:chgData name="Morrissette, James J CTR USN SUBMEPP PORS NH (USA)" userId="a3e59dc9-10a7-48f4-be6d-5a39d088f3c9" providerId="ADAL" clId="{10F1381A-4891-4BF8-BE6E-5A123A65781C}" dt="2025-01-13T16:36:49.218" v="491" actId="20577"/>
        <pc:sldMkLst>
          <pc:docMk/>
          <pc:sldMk cId="0" sldId="733"/>
        </pc:sldMkLst>
        <pc:spChg chg="mod">
          <ac:chgData name="Morrissette, James J CTR USN SUBMEPP PORS NH (USA)" userId="a3e59dc9-10a7-48f4-be6d-5a39d088f3c9" providerId="ADAL" clId="{10F1381A-4891-4BF8-BE6E-5A123A65781C}" dt="2025-01-13T16:26:40.760" v="460" actId="1076"/>
          <ac:spMkLst>
            <pc:docMk/>
            <pc:sldMk cId="0" sldId="733"/>
            <ac:spMk id="2" creationId="{D7B33E6C-64B2-3B1C-42E7-E65049973A71}"/>
          </ac:spMkLst>
        </pc:spChg>
        <pc:spChg chg="mod">
          <ac:chgData name="Morrissette, James J CTR USN SUBMEPP PORS NH (USA)" userId="a3e59dc9-10a7-48f4-be6d-5a39d088f3c9" providerId="ADAL" clId="{10F1381A-4891-4BF8-BE6E-5A123A65781C}" dt="2025-01-13T16:26:44.994" v="461" actId="1076"/>
          <ac:spMkLst>
            <pc:docMk/>
            <pc:sldMk cId="0" sldId="733"/>
            <ac:spMk id="3" creationId="{BF70AED7-3FF4-F779-36E1-0993B5297608}"/>
          </ac:spMkLst>
        </pc:spChg>
        <pc:spChg chg="mod">
          <ac:chgData name="Morrissette, James J CTR USN SUBMEPP PORS NH (USA)" userId="a3e59dc9-10a7-48f4-be6d-5a39d088f3c9" providerId="ADAL" clId="{10F1381A-4891-4BF8-BE6E-5A123A65781C}" dt="2025-01-13T16:01:33.605" v="407" actId="20577"/>
          <ac:spMkLst>
            <pc:docMk/>
            <pc:sldMk cId="0" sldId="733"/>
            <ac:spMk id="7" creationId="{00000000-0000-0000-0000-000000000000}"/>
          </ac:spMkLst>
        </pc:spChg>
        <pc:spChg chg="add mod">
          <ac:chgData name="Morrissette, James J CTR USN SUBMEPP PORS NH (USA)" userId="a3e59dc9-10a7-48f4-be6d-5a39d088f3c9" providerId="ADAL" clId="{10F1381A-4891-4BF8-BE6E-5A123A65781C}" dt="2025-01-13T16:35:57.363" v="477" actId="20577"/>
          <ac:spMkLst>
            <pc:docMk/>
            <pc:sldMk cId="0" sldId="733"/>
            <ac:spMk id="12" creationId="{FE23741A-4F45-BABD-3D86-5774BC273F41}"/>
          </ac:spMkLst>
        </pc:spChg>
        <pc:spChg chg="add mod">
          <ac:chgData name="Morrissette, James J CTR USN SUBMEPP PORS NH (USA)" userId="a3e59dc9-10a7-48f4-be6d-5a39d088f3c9" providerId="ADAL" clId="{10F1381A-4891-4BF8-BE6E-5A123A65781C}" dt="2025-01-13T16:36:28.932" v="479" actId="1076"/>
          <ac:spMkLst>
            <pc:docMk/>
            <pc:sldMk cId="0" sldId="733"/>
            <ac:spMk id="13" creationId="{F205EDF8-3CC0-C8A6-2AE9-CA7D0AF55D89}"/>
          </ac:spMkLst>
        </pc:spChg>
        <pc:spChg chg="mod">
          <ac:chgData name="Morrissette, James J CTR USN SUBMEPP PORS NH (USA)" userId="a3e59dc9-10a7-48f4-be6d-5a39d088f3c9" providerId="ADAL" clId="{10F1381A-4891-4BF8-BE6E-5A123A65781C}" dt="2025-01-13T16:00:33.926" v="340" actId="20577"/>
          <ac:spMkLst>
            <pc:docMk/>
            <pc:sldMk cId="0" sldId="733"/>
            <ac:spMk id="977922" creationId="{00000000-0000-0000-0000-000000000000}"/>
          </ac:spMkLst>
        </pc:spChg>
        <pc:spChg chg="mod">
          <ac:chgData name="Morrissette, James J CTR USN SUBMEPP PORS NH (USA)" userId="a3e59dc9-10a7-48f4-be6d-5a39d088f3c9" providerId="ADAL" clId="{10F1381A-4891-4BF8-BE6E-5A123A65781C}" dt="2025-01-13T16:36:49.218" v="491" actId="20577"/>
          <ac:spMkLst>
            <pc:docMk/>
            <pc:sldMk cId="0" sldId="733"/>
            <ac:spMk id="977924" creationId="{00000000-0000-0000-0000-000000000000}"/>
          </ac:spMkLst>
        </pc:spChg>
        <pc:spChg chg="mod">
          <ac:chgData name="Morrissette, James J CTR USN SUBMEPP PORS NH (USA)" userId="a3e59dc9-10a7-48f4-be6d-5a39d088f3c9" providerId="ADAL" clId="{10F1381A-4891-4BF8-BE6E-5A123A65781C}" dt="2025-01-13T16:01:04.543" v="369" actId="20577"/>
          <ac:spMkLst>
            <pc:docMk/>
            <pc:sldMk cId="0" sldId="733"/>
            <ac:spMk id="977929" creationId="{00000000-0000-0000-0000-000000000000}"/>
          </ac:spMkLst>
        </pc:spChg>
      </pc:sldChg>
      <pc:sldChg chg="modSp">
        <pc:chgData name="Morrissette, James J CTR USN SUBMEPP PORS NH (USA)" userId="a3e59dc9-10a7-48f4-be6d-5a39d088f3c9" providerId="ADAL" clId="{10F1381A-4891-4BF8-BE6E-5A123A65781C}" dt="2025-01-13T14:02:20.416" v="11" actId="20577"/>
        <pc:sldMkLst>
          <pc:docMk/>
          <pc:sldMk cId="1284498193" sldId="773"/>
        </pc:sldMkLst>
        <pc:spChg chg="mod">
          <ac:chgData name="Morrissette, James J CTR USN SUBMEPP PORS NH (USA)" userId="a3e59dc9-10a7-48f4-be6d-5a39d088f3c9" providerId="ADAL" clId="{10F1381A-4891-4BF8-BE6E-5A123A65781C}" dt="2025-01-13T14:02:20.416" v="11" actId="20577"/>
          <ac:spMkLst>
            <pc:docMk/>
            <pc:sldMk cId="1284498193" sldId="773"/>
            <ac:spMk id="908290" creationId="{00000000-0000-0000-0000-000000000000}"/>
          </ac:spMkLst>
        </pc:spChg>
      </pc:sldChg>
      <pc:sldChg chg="addSp delSp modSp mod ord">
        <pc:chgData name="Morrissette, James J CTR USN SUBMEPP PORS NH (USA)" userId="a3e59dc9-10a7-48f4-be6d-5a39d088f3c9" providerId="ADAL" clId="{10F1381A-4891-4BF8-BE6E-5A123A65781C}" dt="2025-01-13T15:42:19.021" v="234" actId="6549"/>
        <pc:sldMkLst>
          <pc:docMk/>
          <pc:sldMk cId="3723689892" sldId="774"/>
        </pc:sldMkLst>
        <pc:spChg chg="mod">
          <ac:chgData name="Morrissette, James J CTR USN SUBMEPP PORS NH (USA)" userId="a3e59dc9-10a7-48f4-be6d-5a39d088f3c9" providerId="ADAL" clId="{10F1381A-4891-4BF8-BE6E-5A123A65781C}" dt="2025-01-13T14:03:07.804" v="33" actId="20577"/>
          <ac:spMkLst>
            <pc:docMk/>
            <pc:sldMk cId="3723689892" sldId="774"/>
            <ac:spMk id="2" creationId="{00000000-0000-0000-0000-000000000000}"/>
          </ac:spMkLst>
        </pc:spChg>
        <pc:spChg chg="add mod">
          <ac:chgData name="Morrissette, James J CTR USN SUBMEPP PORS NH (USA)" userId="a3e59dc9-10a7-48f4-be6d-5a39d088f3c9" providerId="ADAL" clId="{10F1381A-4891-4BF8-BE6E-5A123A65781C}" dt="2025-01-13T15:38:38.193" v="232" actId="20577"/>
          <ac:spMkLst>
            <pc:docMk/>
            <pc:sldMk cId="3723689892" sldId="774"/>
            <ac:spMk id="3" creationId="{2390B662-BB08-74CC-4A23-D75DDFC1D259}"/>
          </ac:spMkLst>
        </pc:spChg>
        <pc:spChg chg="add mod">
          <ac:chgData name="Morrissette, James J CTR USN SUBMEPP PORS NH (USA)" userId="a3e59dc9-10a7-48f4-be6d-5a39d088f3c9" providerId="ADAL" clId="{10F1381A-4891-4BF8-BE6E-5A123A65781C}" dt="2025-01-13T14:06:20.661" v="185" actId="313"/>
          <ac:spMkLst>
            <pc:docMk/>
            <pc:sldMk cId="3723689892" sldId="774"/>
            <ac:spMk id="5" creationId="{1CEB69D8-0852-4EF6-C861-5E7EBA08DD1A}"/>
          </ac:spMkLst>
        </pc:spChg>
        <pc:spChg chg="mod">
          <ac:chgData name="Morrissette, James J CTR USN SUBMEPP PORS NH (USA)" userId="a3e59dc9-10a7-48f4-be6d-5a39d088f3c9" providerId="ADAL" clId="{10F1381A-4891-4BF8-BE6E-5A123A65781C}" dt="2025-01-13T14:05:01.323" v="136" actId="20577"/>
          <ac:spMkLst>
            <pc:docMk/>
            <pc:sldMk cId="3723689892" sldId="774"/>
            <ac:spMk id="6" creationId="{00000000-0000-0000-0000-000000000000}"/>
          </ac:spMkLst>
        </pc:spChg>
        <pc:spChg chg="mod">
          <ac:chgData name="Morrissette, James J CTR USN SUBMEPP PORS NH (USA)" userId="a3e59dc9-10a7-48f4-be6d-5a39d088f3c9" providerId="ADAL" clId="{10F1381A-4891-4BF8-BE6E-5A123A65781C}" dt="2025-01-13T14:02:51.282" v="22" actId="20577"/>
          <ac:spMkLst>
            <pc:docMk/>
            <pc:sldMk cId="3723689892" sldId="774"/>
            <ac:spMk id="1011714" creationId="{00000000-0000-0000-0000-000000000000}"/>
          </ac:spMkLst>
        </pc:spChg>
        <pc:spChg chg="mod">
          <ac:chgData name="Morrissette, James J CTR USN SUBMEPP PORS NH (USA)" userId="a3e59dc9-10a7-48f4-be6d-5a39d088f3c9" providerId="ADAL" clId="{10F1381A-4891-4BF8-BE6E-5A123A65781C}" dt="2025-01-13T15:42:19.021" v="234" actId="6549"/>
          <ac:spMkLst>
            <pc:docMk/>
            <pc:sldMk cId="3723689892" sldId="774"/>
            <ac:spMk id="1011716" creationId="{00000000-0000-0000-0000-000000000000}"/>
          </ac:spMkLst>
        </pc:spChg>
      </pc:sldChg>
      <pc:sldChg chg="add">
        <pc:chgData name="Morrissette, James J CTR USN SUBMEPP PORS NH (USA)" userId="a3e59dc9-10a7-48f4-be6d-5a39d088f3c9" providerId="ADAL" clId="{10F1381A-4891-4BF8-BE6E-5A123A65781C}" dt="2025-01-13T14:02:04.257" v="3" actId="2890"/>
        <pc:sldMkLst>
          <pc:docMk/>
          <pc:sldMk cId="3742648680" sldId="855"/>
        </pc:sldMkLst>
      </pc:sldChg>
      <pc:sldChg chg="modSp add mod">
        <pc:chgData name="Morrissette, James J CTR USN SUBMEPP PORS NH (USA)" userId="a3e59dc9-10a7-48f4-be6d-5a39d088f3c9" providerId="ADAL" clId="{10F1381A-4891-4BF8-BE6E-5A123A65781C}" dt="2025-01-13T15:45:47.313" v="303" actId="20577"/>
        <pc:sldMkLst>
          <pc:docMk/>
          <pc:sldMk cId="2387154342" sldId="856"/>
        </pc:sldMkLst>
        <pc:spChg chg="mod">
          <ac:chgData name="Morrissette, James J CTR USN SUBMEPP PORS NH (USA)" userId="a3e59dc9-10a7-48f4-be6d-5a39d088f3c9" providerId="ADAL" clId="{10F1381A-4891-4BF8-BE6E-5A123A65781C}" dt="2025-01-13T15:44:36.193" v="248" actId="20577"/>
          <ac:spMkLst>
            <pc:docMk/>
            <pc:sldMk cId="2387154342" sldId="856"/>
            <ac:spMk id="2" creationId="{01CD7A09-1088-E364-09FC-6365E5167993}"/>
          </ac:spMkLst>
        </pc:spChg>
        <pc:spChg chg="mod">
          <ac:chgData name="Morrissette, James J CTR USN SUBMEPP PORS NH (USA)" userId="a3e59dc9-10a7-48f4-be6d-5a39d088f3c9" providerId="ADAL" clId="{10F1381A-4891-4BF8-BE6E-5A123A65781C}" dt="2025-01-13T15:45:31.107" v="295" actId="20577"/>
          <ac:spMkLst>
            <pc:docMk/>
            <pc:sldMk cId="2387154342" sldId="856"/>
            <ac:spMk id="6" creationId="{55099CF6-335C-052F-CADF-C2B06E355736}"/>
          </ac:spMkLst>
        </pc:spChg>
        <pc:spChg chg="mod">
          <ac:chgData name="Morrissette, James J CTR USN SUBMEPP PORS NH (USA)" userId="a3e59dc9-10a7-48f4-be6d-5a39d088f3c9" providerId="ADAL" clId="{10F1381A-4891-4BF8-BE6E-5A123A65781C}" dt="2025-01-13T15:45:47.313" v="303" actId="20577"/>
          <ac:spMkLst>
            <pc:docMk/>
            <pc:sldMk cId="2387154342" sldId="856"/>
            <ac:spMk id="1011716" creationId="{834DCB24-96D4-EBB8-DE23-D4CA26C6C6F7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203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t" anchorCtr="0" compatLnSpc="1">
            <a:prstTxWarp prst="textNoShape">
              <a:avLst/>
            </a:prstTxWarp>
          </a:bodyPr>
          <a:lstStyle>
            <a:lvl1pPr algn="l" defTabSz="936908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197" y="0"/>
            <a:ext cx="3037203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t" anchorCtr="0" compatLnSpc="1">
            <a:prstTxWarp prst="textNoShape">
              <a:avLst/>
            </a:prstTxWarp>
          </a:bodyPr>
          <a:lstStyle>
            <a:lvl1pPr algn="r" defTabSz="936908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1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546"/>
            <a:ext cx="3037203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b" anchorCtr="0" compatLnSpc="1">
            <a:prstTxWarp prst="textNoShape">
              <a:avLst/>
            </a:prstTxWarp>
          </a:bodyPr>
          <a:lstStyle>
            <a:lvl1pPr algn="l" defTabSz="936908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31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197" y="8830546"/>
            <a:ext cx="3037203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b" anchorCtr="0" compatLnSpc="1">
            <a:prstTxWarp prst="textNoShape">
              <a:avLst/>
            </a:prstTxWarp>
          </a:bodyPr>
          <a:lstStyle>
            <a:lvl1pPr algn="r" defTabSz="936908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01740CCA-FC6E-4136-9712-0C8EA5CC836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3031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203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t" anchorCtr="0" compatLnSpc="1">
            <a:prstTxWarp prst="textNoShape">
              <a:avLst/>
            </a:prstTxWarp>
          </a:bodyPr>
          <a:lstStyle>
            <a:lvl1pPr algn="l" defTabSz="936908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197" y="0"/>
            <a:ext cx="3037203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t" anchorCtr="0" compatLnSpc="1">
            <a:prstTxWarp prst="textNoShape">
              <a:avLst/>
            </a:prstTxWarp>
          </a:bodyPr>
          <a:lstStyle>
            <a:lvl1pPr algn="r" defTabSz="936908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994" y="4416864"/>
            <a:ext cx="5138413" cy="4181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546"/>
            <a:ext cx="3037203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b" anchorCtr="0" compatLnSpc="1">
            <a:prstTxWarp prst="textNoShape">
              <a:avLst/>
            </a:prstTxWarp>
          </a:bodyPr>
          <a:lstStyle>
            <a:lvl1pPr algn="l" defTabSz="936908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197" y="8830546"/>
            <a:ext cx="3037203" cy="465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86" tIns="46894" rIns="93786" bIns="46894" numCol="1" anchor="b" anchorCtr="0" compatLnSpc="1">
            <a:prstTxWarp prst="textNoShape">
              <a:avLst/>
            </a:prstTxWarp>
          </a:bodyPr>
          <a:lstStyle>
            <a:lvl1pPr algn="r" defTabSz="936908">
              <a:defRPr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560AA32D-BC96-48FE-B77F-8CD0087441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985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8225" y="549275"/>
            <a:ext cx="4940300" cy="3705225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403" y="4415273"/>
            <a:ext cx="5141597" cy="4203811"/>
          </a:xfrm>
          <a:noFill/>
          <a:ln/>
        </p:spPr>
        <p:txBody>
          <a:bodyPr lIns="92221" tIns="46110" rIns="92221" bIns="4611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D80F53-8C49-050D-7666-146B03A6C5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5730E973-1F95-02C7-316E-4982FEFE67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8225" y="549275"/>
            <a:ext cx="4940300" cy="3705225"/>
          </a:xfrm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C8A5C16-201C-C558-5FD5-8D5BBB4418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34403" y="4415273"/>
            <a:ext cx="5141597" cy="4203811"/>
          </a:xfrm>
          <a:noFill/>
          <a:ln/>
        </p:spPr>
        <p:txBody>
          <a:bodyPr lIns="92221" tIns="46110" rIns="92221" bIns="4611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720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8225" y="549275"/>
            <a:ext cx="4940300" cy="3705225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403" y="4415273"/>
            <a:ext cx="5141597" cy="4203811"/>
          </a:xfrm>
          <a:noFill/>
          <a:ln/>
        </p:spPr>
        <p:txBody>
          <a:bodyPr lIns="92221" tIns="46110" rIns="92221" bIns="4611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998" y="4416864"/>
            <a:ext cx="6464404" cy="4181551"/>
          </a:xfrm>
          <a:noFill/>
          <a:ln/>
        </p:spPr>
        <p:txBody>
          <a:bodyPr/>
          <a:lstStyle/>
          <a:p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8225" y="549275"/>
            <a:ext cx="4940300" cy="3705225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403" y="4415273"/>
            <a:ext cx="5141597" cy="4203811"/>
          </a:xfrm>
          <a:noFill/>
          <a:ln/>
        </p:spPr>
        <p:txBody>
          <a:bodyPr lIns="92221" tIns="46110" rIns="92221" bIns="4611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8225" y="549275"/>
            <a:ext cx="4940300" cy="3705225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403" y="4415273"/>
            <a:ext cx="5141597" cy="4203811"/>
          </a:xfrm>
          <a:noFill/>
          <a:ln/>
        </p:spPr>
        <p:txBody>
          <a:bodyPr lIns="92221" tIns="46110" rIns="92221" bIns="46110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38225" y="549275"/>
            <a:ext cx="4940300" cy="3705225"/>
          </a:xfrm>
          <a:ln/>
        </p:spPr>
      </p:sp>
      <p:sp>
        <p:nvSpPr>
          <p:cNvPr id="3584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934403" y="4415273"/>
            <a:ext cx="5141597" cy="4203811"/>
          </a:xfrm>
          <a:noFill/>
          <a:ln/>
        </p:spPr>
        <p:txBody>
          <a:bodyPr lIns="92221" tIns="46110" rIns="92221" bIns="46110"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pic>
        <p:nvPicPr>
          <p:cNvPr id="5" name="Picture 9" descr="SUB1A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48600" y="76200"/>
            <a:ext cx="1219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0" descr="CSPLOGO"/>
          <p:cNvPicPr>
            <a:picLocks noChangeAspect="1" noChangeArrowheads="1"/>
          </p:cNvPicPr>
          <p:nvPr/>
        </p:nvPicPr>
        <p:blipFill>
          <a:blip r:embed="rId3" cstate="print"/>
          <a:srcRect l="15877" r="15326"/>
          <a:stretch>
            <a:fillRect/>
          </a:stretch>
        </p:blipFill>
        <p:spPr bwMode="auto">
          <a:xfrm>
            <a:off x="152400" y="122238"/>
            <a:ext cx="99060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676400" y="152400"/>
            <a:ext cx="5943600" cy="1143000"/>
          </a:xfrm>
          <a:noFill/>
        </p:spPr>
        <p:txBody>
          <a:bodyPr/>
          <a:lstStyle>
            <a:lvl1pPr>
              <a:defRPr sz="2800"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600200"/>
            <a:ext cx="6400800" cy="4038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>
                <a:solidFill>
                  <a:srgbClr val="CCECFF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spcBef>
                <a:spcPct val="50000"/>
              </a:spcBef>
              <a:defRPr b="0">
                <a:solidFill>
                  <a:srgbClr val="CCECFF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rgbClr val="CCECFF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BFFA0C12-4026-4BB9-8CE7-4E683E5DC4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28600"/>
            <a:ext cx="655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0"/>
          </p:nvPr>
        </p:nvSpPr>
        <p:spPr>
          <a:xfrm>
            <a:off x="6248400" y="6477000"/>
            <a:ext cx="28956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28600"/>
            <a:ext cx="6553200" cy="1143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05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136525" y="62896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defRPr/>
            </a:pPr>
            <a:endParaRPr lang="en-US" sz="24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200" y="5943600"/>
            <a:ext cx="2895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pic>
        <p:nvPicPr>
          <p:cNvPr id="1030" name="Picture 17" descr="compacflt_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96200" y="228600"/>
            <a:ext cx="1219200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19" descr="cusffc-2x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28600" y="22860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  <p:sldLayoutId id="2147483803" r:id="rId12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pitchFamily="2" charset="2"/>
        <a:defRPr kumimoji="1" sz="2400">
          <a:solidFill>
            <a:srgbClr val="CC33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kumimoji="1"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3500" indent="-63500">
              <a:lnSpc>
                <a:spcPct val="90000"/>
              </a:lnSpc>
            </a:pPr>
            <a:endParaRPr lang="en-US" b="1" dirty="0"/>
          </a:p>
          <a:p>
            <a:pPr marL="63500" indent="-6350"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  <a:cs typeface="Tahoma" pitchFamily="34" charset="0"/>
              </a:rPr>
              <a:t>This file contains the PowerPoint presentation for the </a:t>
            </a:r>
            <a:r>
              <a:rPr lang="en-US" b="1" u="sng" dirty="0">
                <a:solidFill>
                  <a:srgbClr val="FF0000"/>
                </a:solidFill>
                <a:cs typeface="Tahoma" pitchFamily="34" charset="0"/>
              </a:rPr>
              <a:t>significant</a:t>
            </a:r>
            <a:r>
              <a:rPr lang="en-US" dirty="0">
                <a:solidFill>
                  <a:srgbClr val="FF0000"/>
                </a:solidFill>
                <a:cs typeface="Tahoma" pitchFamily="34" charset="0"/>
              </a:rPr>
              <a:t> changes to the JFMM.  It has been designed to be supported by the associated training notes document </a:t>
            </a:r>
            <a:r>
              <a:rPr lang="en-US" dirty="0">
                <a:solidFill>
                  <a:srgbClr val="0000FF"/>
                </a:solidFill>
                <a:cs typeface="Tahoma" pitchFamily="34" charset="0"/>
              </a:rPr>
              <a:t>(JFMM_Training_Notes.docx)</a:t>
            </a:r>
            <a:r>
              <a:rPr lang="en-US" dirty="0">
                <a:solidFill>
                  <a:srgbClr val="FF0000"/>
                </a:solidFill>
                <a:cs typeface="Tahoma" pitchFamily="34" charset="0"/>
              </a:rPr>
              <a:t>. The pages of this file correspond to the Word document file</a:t>
            </a:r>
            <a:r>
              <a:rPr lang="en-US" dirty="0">
                <a:cs typeface="Tahoma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cs typeface="Tahoma" pitchFamily="34" charset="0"/>
              </a:rPr>
              <a:t>included on this JFMM edition. </a:t>
            </a:r>
          </a:p>
          <a:p>
            <a:pPr marL="63500" indent="-63500">
              <a:lnSpc>
                <a:spcPct val="90000"/>
              </a:lnSpc>
            </a:pPr>
            <a:endParaRPr lang="en-US" dirty="0">
              <a:cs typeface="Arial" charset="0"/>
            </a:endParaRPr>
          </a:p>
          <a:p>
            <a:pPr marL="63500" indent="-63500">
              <a:lnSpc>
                <a:spcPct val="90000"/>
              </a:lnSpc>
            </a:pPr>
            <a:r>
              <a:rPr lang="en-US" b="1" dirty="0">
                <a:solidFill>
                  <a:srgbClr val="0000FF"/>
                </a:solidFill>
                <a:cs typeface="Arial" charset="0"/>
              </a:rPr>
              <a:t>	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6858000" cy="1052513"/>
          </a:xfrm>
          <a:noFill/>
        </p:spPr>
        <p:txBody>
          <a:bodyPr lIns="91432" tIns="45716" rIns="91432" bIns="45716" anchor="t"/>
          <a:lstStyle/>
          <a:p>
            <a:r>
              <a:rPr kumimoji="0" lang="en-US" dirty="0">
                <a:solidFill>
                  <a:srgbClr val="FF0000"/>
                </a:solidFill>
                <a:effectLst/>
              </a:rPr>
              <a:t>NOTE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F6001E-0AA3-34A4-F33B-75A00DAD4146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1</a:t>
            </a:fld>
            <a:endParaRPr lang="en-US" sz="1200" dirty="0"/>
          </a:p>
        </p:txBody>
      </p:sp>
    </p:spTree>
  </p:cSld>
  <p:clrMapOvr>
    <a:masterClrMapping/>
  </p:clrMapOvr>
  <p:transition advClick="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4700588" cy="533400"/>
          </a:xfrm>
        </p:spPr>
        <p:txBody>
          <a:bodyPr lIns="91432" tIns="45716" rIns="91432" bIns="45716" anchor="t"/>
          <a:lstStyle/>
          <a:p>
            <a:pPr>
              <a:defRPr/>
            </a:pPr>
            <a:r>
              <a:rPr lang="en-US" dirty="0"/>
              <a:t>JFMM Volume III</a:t>
            </a:r>
            <a:endParaRPr lang="en-US" sz="3600" dirty="0"/>
          </a:p>
        </p:txBody>
      </p:sp>
      <p:pic>
        <p:nvPicPr>
          <p:cNvPr id="937987" name="Picture 3"/>
          <p:cNvPicPr>
            <a:picLocks noChangeAspect="1" noChangeArrowheads="1"/>
          </p:cNvPicPr>
          <p:nvPr/>
        </p:nvPicPr>
        <p:blipFill>
          <a:blip r:embed="rId3" cstate="print"/>
          <a:srcRect b="10959"/>
          <a:stretch>
            <a:fillRect/>
          </a:stretch>
        </p:blipFill>
        <p:spPr bwMode="auto">
          <a:xfrm>
            <a:off x="2057400" y="1066800"/>
            <a:ext cx="477678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37988" name="Text Box 4"/>
          <p:cNvSpPr txBox="1">
            <a:spLocks noChangeArrowheads="1"/>
          </p:cNvSpPr>
          <p:nvPr/>
        </p:nvSpPr>
        <p:spPr bwMode="auto">
          <a:xfrm>
            <a:off x="381000" y="5883275"/>
            <a:ext cx="8305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DEPLOYED MAINTENANCE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E40AC4-DE21-3C1A-4AD0-3A09F4972B6A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10</a:t>
            </a:fld>
            <a:endParaRPr lang="en-US" sz="12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379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379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379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379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37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379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37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37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379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379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37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37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7986" grpId="0" animBg="1"/>
      <p:bldP spid="93798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28972" y="685800"/>
            <a:ext cx="5867400" cy="609600"/>
          </a:xfrm>
        </p:spPr>
        <p:txBody>
          <a:bodyPr/>
          <a:lstStyle/>
          <a:p>
            <a:pPr>
              <a:spcBef>
                <a:spcPts val="600"/>
              </a:spcBef>
            </a:pP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r>
              <a:rPr lang="en-US" dirty="0">
                <a:effectLst/>
              </a:rPr>
              <a:t>Deployed Maintenance</a:t>
            </a:r>
            <a:endParaRPr lang="en-US" b="0" dirty="0">
              <a:solidFill>
                <a:srgbClr val="FF0000"/>
              </a:solidFill>
              <a:effectLst/>
            </a:endParaRPr>
          </a:p>
        </p:txBody>
      </p:sp>
      <p:sp>
        <p:nvSpPr>
          <p:cNvPr id="1011716" name="Text Box 4"/>
          <p:cNvSpPr txBox="1">
            <a:spLocks noChangeArrowheads="1"/>
          </p:cNvSpPr>
          <p:nvPr/>
        </p:nvSpPr>
        <p:spPr bwMode="auto">
          <a:xfrm>
            <a:off x="-31044" y="6057781"/>
            <a:ext cx="8915400" cy="9541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17475" indent="-112713" algn="l">
              <a:spcBef>
                <a:spcPts val="0"/>
              </a:spcBef>
              <a:spcAft>
                <a:spcPts val="0"/>
              </a:spcAft>
              <a:tabLst>
                <a:tab pos="198120" algn="l"/>
                <a:tab pos="285750" algn="l"/>
              </a:tabLst>
            </a:pP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763">
              <a:spcBef>
                <a:spcPts val="0"/>
              </a:spcBef>
              <a:spcAft>
                <a:spcPts val="0"/>
              </a:spcAft>
              <a:tabLst>
                <a:tab pos="198120" algn="l"/>
                <a:tab pos="285750" algn="l"/>
              </a:tabLst>
            </a:pP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marR="0" indent="0">
              <a:spcBef>
                <a:spcPts val="0"/>
              </a:spcBef>
              <a:spcAft>
                <a:spcPts val="0"/>
              </a:spcAft>
              <a:tabLst>
                <a:tab pos="198120" algn="l"/>
                <a:tab pos="285750" algn="l"/>
              </a:tabLst>
            </a:pP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38372" y="2362200"/>
            <a:ext cx="78486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 dirty="0"/>
              <a:t>No training required.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A94C3074-6514-9030-B54A-6057F90E957E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11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8547744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1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1716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403225"/>
            <a:ext cx="4495800" cy="533400"/>
          </a:xfrm>
        </p:spPr>
        <p:txBody>
          <a:bodyPr lIns="91432" tIns="45716" rIns="91432" bIns="45716" anchor="t"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JFMM Volume IV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806915" name="Picture 3"/>
          <p:cNvPicPr>
            <a:picLocks noChangeAspect="1" noChangeArrowheads="1"/>
          </p:cNvPicPr>
          <p:nvPr/>
        </p:nvPicPr>
        <p:blipFill>
          <a:blip r:embed="rId3" cstate="print"/>
          <a:srcRect b="10959"/>
          <a:stretch>
            <a:fillRect/>
          </a:stretch>
        </p:blipFill>
        <p:spPr bwMode="auto">
          <a:xfrm>
            <a:off x="2057400" y="1066800"/>
            <a:ext cx="477678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6917" name="Text Box 5"/>
          <p:cNvSpPr txBox="1">
            <a:spLocks noChangeArrowheads="1"/>
          </p:cNvSpPr>
          <p:nvPr/>
        </p:nvSpPr>
        <p:spPr bwMode="auto">
          <a:xfrm>
            <a:off x="381000" y="5883275"/>
            <a:ext cx="8305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TESTS AND INSPECTIONS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DB2B86-02FF-8F81-ECEB-A548A6E0481A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12</a:t>
            </a:fld>
            <a:endParaRPr lang="en-US" sz="12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69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069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06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06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06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069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069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069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069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069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06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06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6914" grpId="0" animBg="1"/>
      <p:bldP spid="8069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1467" y="533261"/>
            <a:ext cx="5486400" cy="585087"/>
          </a:xfrm>
        </p:spPr>
        <p:txBody>
          <a:bodyPr/>
          <a:lstStyle/>
          <a:p>
            <a:r>
              <a:rPr lang="en-US" dirty="0">
                <a:effectLst/>
                <a:latin typeface="+mn-lt"/>
              </a:rPr>
              <a:t>Work Authorization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28600" y="5955407"/>
            <a:ext cx="89154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IV, Chapter 10, Paragraph 10.4; Volume IV, Chapter 10, Paragraph 10.4.3; </a:t>
            </a:r>
            <a:b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IV, Chapter 10, Paragraph 10.4.3.h;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562032" y="3487966"/>
            <a:ext cx="79248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 dirty="0">
                <a:latin typeface="+mn-lt"/>
                <a:cs typeface="Tahoma" pitchFamily="34" charset="0"/>
              </a:rPr>
              <a:t>Transfer of systems</a:t>
            </a:r>
            <a:endParaRPr lang="en-US" sz="2000" b="1" dirty="0">
              <a:latin typeface="+mn-lt"/>
            </a:endParaRPr>
          </a:p>
        </p:txBody>
      </p:sp>
      <p:sp>
        <p:nvSpPr>
          <p:cNvPr id="15" name="Text Box 11"/>
          <p:cNvSpPr txBox="1">
            <a:spLocks noChangeArrowheads="1"/>
          </p:cNvSpPr>
          <p:nvPr/>
        </p:nvSpPr>
        <p:spPr bwMode="auto">
          <a:xfrm>
            <a:off x="989129" y="3979504"/>
            <a:ext cx="6529471" cy="10156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Modified the Transfer of Non-Nuclear Systems and Nuclear Systems or portions thereof that Do Not Affect Reactor Plant Safety Or Operations.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EDF50917-2B1F-F9A2-7B8A-4F80D44C9B0B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13</a:t>
            </a:fld>
            <a:endParaRPr lang="en-US" sz="1200" dirty="0"/>
          </a:p>
        </p:txBody>
      </p:sp>
      <p:sp>
        <p:nvSpPr>
          <p:cNvPr id="3" name="Text Box 9">
            <a:extLst>
              <a:ext uri="{FF2B5EF4-FFF2-40B4-BE49-F238E27FC236}">
                <a16:creationId xmlns:a16="http://schemas.microsoft.com/office/drawing/2014/main" id="{DD12B66A-7BDC-6A9E-C92F-D970EFE47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032" y="2069184"/>
            <a:ext cx="79248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 dirty="0">
                <a:latin typeface="+mn-lt"/>
                <a:cs typeface="Tahoma" pitchFamily="34" charset="0"/>
              </a:rPr>
              <a:t>Work Authorization Form for Hot Work </a:t>
            </a:r>
            <a:endParaRPr lang="en-US" sz="2000" b="1" dirty="0">
              <a:latin typeface="+mn-lt"/>
            </a:endParaRPr>
          </a:p>
        </p:txBody>
      </p:sp>
      <p:sp>
        <p:nvSpPr>
          <p:cNvPr id="4" name="Text Box 11">
            <a:extLst>
              <a:ext uri="{FF2B5EF4-FFF2-40B4-BE49-F238E27FC236}">
                <a16:creationId xmlns:a16="http://schemas.microsoft.com/office/drawing/2014/main" id="{8A9A79A6-B1CE-3CFB-65D3-834CD8EF8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9129" y="2560722"/>
            <a:ext cx="6529471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Modified the requirements for WAF for individual hot work evolutions that are part of a TWD.</a:t>
            </a:r>
          </a:p>
        </p:txBody>
      </p:sp>
    </p:spTree>
    <p:extLst>
      <p:ext uri="{BB962C8B-B14F-4D97-AF65-F5344CB8AC3E}">
        <p14:creationId xmlns:p14="http://schemas.microsoft.com/office/powerpoint/2010/main" val="3699657858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E9DBF0-1067-8051-053C-33E5F24888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1BC0D-9467-898F-A446-CFB0DC0AD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1466" y="230198"/>
            <a:ext cx="5862333" cy="1425261"/>
          </a:xfrm>
        </p:spPr>
        <p:txBody>
          <a:bodyPr/>
          <a:lstStyle/>
          <a:p>
            <a:r>
              <a:rPr lang="en-US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Gas Turbine Engine Inspection for Surface Force Ships</a:t>
            </a:r>
            <a:endParaRPr lang="en-US" sz="4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Text Box 4">
            <a:extLst>
              <a:ext uri="{FF2B5EF4-FFF2-40B4-BE49-F238E27FC236}">
                <a16:creationId xmlns:a16="http://schemas.microsoft.com/office/drawing/2014/main" id="{CFF1B7FC-8F5F-9E29-7E12-2EEE7E3D3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425" y="6217944"/>
            <a:ext cx="89154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IV, Chapter 23, Paragraph 23.8.1;</a:t>
            </a: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9">
            <a:extLst>
              <a:ext uri="{FF2B5EF4-FFF2-40B4-BE49-F238E27FC236}">
                <a16:creationId xmlns:a16="http://schemas.microsoft.com/office/drawing/2014/main" id="{A37631A1-C215-22EF-D44B-A2ED50DDDD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306191"/>
            <a:ext cx="79248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b="1" dirty="0">
                <a:latin typeface="+mn-lt"/>
                <a:cs typeface="Tahoma" pitchFamily="34" charset="0"/>
              </a:rPr>
              <a:t>Repair Before Operating</a:t>
            </a:r>
            <a:endParaRPr lang="en-US" sz="2000" b="1" dirty="0">
              <a:latin typeface="+mn-lt"/>
            </a:endParaRPr>
          </a:p>
        </p:txBody>
      </p:sp>
      <p:sp>
        <p:nvSpPr>
          <p:cNvPr id="15" name="Text Box 11">
            <a:extLst>
              <a:ext uri="{FF2B5EF4-FFF2-40B4-BE49-F238E27FC236}">
                <a16:creationId xmlns:a16="http://schemas.microsoft.com/office/drawing/2014/main" id="{5F1EA74A-30AC-A240-3C59-EA39035164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9932" y="2698650"/>
            <a:ext cx="6529471" cy="10156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Modified the requirements for gas turbine RBOs and DFS.</a:t>
            </a:r>
          </a:p>
          <a:p>
            <a:pPr algn="l"/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40993ECC-4B84-0716-7C57-961D1B80CAD1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14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5219084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33600" y="228600"/>
            <a:ext cx="4700588" cy="533400"/>
          </a:xfrm>
        </p:spPr>
        <p:txBody>
          <a:bodyPr lIns="91432" tIns="45716" rIns="91432" bIns="45716" anchor="t"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JFMM Volume V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808963" name="Picture 3"/>
          <p:cNvPicPr>
            <a:picLocks noChangeAspect="1" noChangeArrowheads="1"/>
          </p:cNvPicPr>
          <p:nvPr/>
        </p:nvPicPr>
        <p:blipFill>
          <a:blip r:embed="rId3" cstate="print"/>
          <a:srcRect b="12329"/>
          <a:stretch>
            <a:fillRect/>
          </a:stretch>
        </p:blipFill>
        <p:spPr bwMode="auto">
          <a:xfrm>
            <a:off x="2057400" y="838201"/>
            <a:ext cx="4776788" cy="4941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8965" name="Text Box 5"/>
          <p:cNvSpPr txBox="1">
            <a:spLocks noChangeArrowheads="1"/>
          </p:cNvSpPr>
          <p:nvPr/>
        </p:nvSpPr>
        <p:spPr bwMode="auto">
          <a:xfrm>
            <a:off x="381000" y="5867400"/>
            <a:ext cx="83058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QUALITY MAINTENANCE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FF41F3-0937-09E9-07A1-0B8195388D9E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15</a:t>
            </a:fld>
            <a:endParaRPr lang="en-US" sz="12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89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089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08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08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08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089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08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08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089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089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089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089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62" grpId="0" animBg="1"/>
      <p:bldP spid="80896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28599"/>
            <a:ext cx="4876800" cy="1508344"/>
          </a:xfrm>
        </p:spPr>
        <p:txBody>
          <a:bodyPr/>
          <a:lstStyle/>
          <a:p>
            <a:r>
              <a:rPr lang="en-US" dirty="0">
                <a:effectLst/>
              </a:rPr>
              <a:t>Organizational Responsibilities (Submarines Only)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5928" y="5978434"/>
            <a:ext cx="85992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V, Part I, Chapter 1, Paragraph 1.5.o(2); Volume V, Part I, Chapter 1, Paragraph 1.5.r; </a:t>
            </a:r>
            <a:b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V, Part I, Chapter 1, Paragraph 1.6.12.ah; Volume V, Part I, Chapter 1, Appendix A;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609600" y="1807033"/>
            <a:ext cx="7772400" cy="327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2000" b="1" kern="0" dirty="0">
                <a:solidFill>
                  <a:srgbClr val="FF0000"/>
                </a:solidFill>
              </a:rPr>
              <a:t>ISIC Responsibilities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36986" y="2176490"/>
            <a:ext cx="7848600" cy="933845"/>
          </a:xfrm>
        </p:spPr>
        <p:txBody>
          <a:bodyPr>
            <a:noAutofit/>
          </a:bodyPr>
          <a:lstStyle/>
          <a:p>
            <a:pPr marL="0" marR="0" indent="0">
              <a:spcBef>
                <a:spcPts val="600"/>
              </a:spcBef>
              <a:tabLst>
                <a:tab pos="196850" algn="l"/>
                <a:tab pos="196850" algn="l"/>
              </a:tabLst>
            </a:pPr>
            <a:r>
              <a:rPr lang="en-US" sz="20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Added new sub-paragraph to conform to the changes made within the FBW-SCS Requirements Manual. Removed FBW-SCS Certification audits.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14614-B9B4-DE55-3C5B-C1B5CA5435B9}"/>
              </a:ext>
            </a:extLst>
          </p:cNvPr>
          <p:cNvSpPr txBox="1">
            <a:spLocks/>
          </p:cNvSpPr>
          <p:nvPr/>
        </p:nvSpPr>
        <p:spPr bwMode="auto">
          <a:xfrm>
            <a:off x="609600" y="3315448"/>
            <a:ext cx="7772400" cy="327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2000" b="1" kern="0" dirty="0">
                <a:solidFill>
                  <a:srgbClr val="FF0000"/>
                </a:solidFill>
              </a:rPr>
              <a:t>Ship’s QAO Responsibilities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15631B-1578-95EB-AF6C-20F319AA635E}"/>
              </a:ext>
            </a:extLst>
          </p:cNvPr>
          <p:cNvSpPr/>
          <p:nvPr/>
        </p:nvSpPr>
        <p:spPr>
          <a:xfrm>
            <a:off x="936986" y="3847937"/>
            <a:ext cx="7848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Added new sub-paragraph to conform to the changes made within the FBW-SCS Requirements Manual.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C17FDDE1-8955-AC12-50C1-36ADDDE5EEE4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16</a:t>
            </a:fld>
            <a:endParaRPr lang="en-US" sz="12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13D588D-50DD-91FE-A808-BE7CED7C623C}"/>
              </a:ext>
            </a:extLst>
          </p:cNvPr>
          <p:cNvSpPr txBox="1">
            <a:spLocks/>
          </p:cNvSpPr>
          <p:nvPr/>
        </p:nvSpPr>
        <p:spPr bwMode="auto">
          <a:xfrm>
            <a:off x="609600" y="4585695"/>
            <a:ext cx="7772400" cy="327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2000" b="1" kern="0" dirty="0">
                <a:solidFill>
                  <a:srgbClr val="FF0000"/>
                </a:solidFill>
              </a:rPr>
              <a:t>Submarine QA Pre-Underway Checklist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F9CA79-373B-818B-8D03-4CA8A30EDF1A}"/>
              </a:ext>
            </a:extLst>
          </p:cNvPr>
          <p:cNvSpPr/>
          <p:nvPr/>
        </p:nvSpPr>
        <p:spPr>
          <a:xfrm>
            <a:off x="936986" y="5069680"/>
            <a:ext cx="7848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Updated checklist for SOC designated ships. Revised check for DISSUB deficiencies not resolved prior to underway.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4633901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38097"/>
            <a:ext cx="4876800" cy="1143000"/>
          </a:xfrm>
        </p:spPr>
        <p:txBody>
          <a:bodyPr/>
          <a:lstStyle/>
          <a:p>
            <a:r>
              <a:rPr lang="en-US" dirty="0">
                <a:effectLst/>
              </a:rPr>
              <a:t>Departure from Specifications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8045" y="6071625"/>
            <a:ext cx="85992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V, Part I, Chapter 8, Paragraph 8.1.2; Volume V, Part I, Chapter 8, Paragraph 8.2.5.q;</a:t>
            </a:r>
            <a:b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V, Part I, Chapter 8, Paragraph 8.2.6.g;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63600" y="1738168"/>
            <a:ext cx="7772400" cy="36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2000" b="1" kern="0" dirty="0">
                <a:solidFill>
                  <a:srgbClr val="FF0000"/>
                </a:solidFill>
              </a:rPr>
              <a:t>Terminology</a:t>
            </a:r>
          </a:p>
          <a:p>
            <a:pPr marL="0" indent="0"/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97600" y="2235214"/>
            <a:ext cx="7848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Added two new sub-paragraphs to refer to the Naval Information Warfare Systems Command.</a:t>
            </a:r>
            <a:endParaRPr lang="en-U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E1079A2A-63E5-5F1D-EEC0-22073342A1AC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17</a:t>
            </a:fld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13C67-AEC4-3A27-3511-6F8E1924C395}"/>
              </a:ext>
            </a:extLst>
          </p:cNvPr>
          <p:cNvSpPr txBox="1">
            <a:spLocks/>
          </p:cNvSpPr>
          <p:nvPr/>
        </p:nvSpPr>
        <p:spPr bwMode="auto">
          <a:xfrm>
            <a:off x="863600" y="3076835"/>
            <a:ext cx="7772400" cy="36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2000" b="1" kern="0" dirty="0">
                <a:solidFill>
                  <a:srgbClr val="FF0000"/>
                </a:solidFill>
              </a:rPr>
              <a:t>Major DFS (Submarines Only)</a:t>
            </a:r>
          </a:p>
          <a:p>
            <a:pPr marL="0" indent="0"/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71746E8-8E21-42BA-B969-5920CFA92BF5}"/>
              </a:ext>
            </a:extLst>
          </p:cNvPr>
          <p:cNvSpPr/>
          <p:nvPr/>
        </p:nvSpPr>
        <p:spPr>
          <a:xfrm>
            <a:off x="1058673" y="3581400"/>
            <a:ext cx="7848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>
              <a:spcBef>
                <a:spcPts val="600"/>
              </a:spcBef>
              <a:tabLst>
                <a:tab pos="198120" algn="l"/>
                <a:tab pos="57150" algn="l"/>
                <a:tab pos="198120" algn="l"/>
              </a:tabLst>
            </a:pPr>
            <a:r>
              <a:rPr lang="en-US" sz="20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Updated the sub-paragraph to change the periodicity to replace SSN 774 Class Torpedo Tube Muzzle Door K-Monel linkage to agree with the updated DDGOS.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A05AA21-FAA3-8ED1-A4E0-AEB210076C2B}"/>
              </a:ext>
            </a:extLst>
          </p:cNvPr>
          <p:cNvSpPr txBox="1">
            <a:spLocks/>
          </p:cNvSpPr>
          <p:nvPr/>
        </p:nvSpPr>
        <p:spPr bwMode="auto">
          <a:xfrm>
            <a:off x="863600" y="4614160"/>
            <a:ext cx="7772400" cy="36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2000" b="1" kern="0" dirty="0">
                <a:solidFill>
                  <a:srgbClr val="FF0000"/>
                </a:solidFill>
              </a:rPr>
              <a:t>Minor DFS (Submarines Only)</a:t>
            </a:r>
          </a:p>
          <a:p>
            <a:pPr marL="0" indent="0"/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1EF224-0B8A-3433-973F-E307483943B4}"/>
              </a:ext>
            </a:extLst>
          </p:cNvPr>
          <p:cNvSpPr/>
          <p:nvPr/>
        </p:nvSpPr>
        <p:spPr>
          <a:xfrm>
            <a:off x="1097600" y="5111206"/>
            <a:ext cx="7848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Updated the sub-paragraph to report DISSUB discrepancies found through PMS not resolved prior to underway.</a:t>
            </a:r>
            <a:endParaRPr lang="en-U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38060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C87E11-E08A-5810-EAEA-26842E1742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263E5-88AF-3588-F4F7-F0623B545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100" y="294316"/>
            <a:ext cx="6019800" cy="1468343"/>
          </a:xfrm>
        </p:spPr>
        <p:txBody>
          <a:bodyPr/>
          <a:lstStyle/>
          <a:p>
            <a:r>
              <a:rPr lang="en-US" dirty="0">
                <a:effectLst/>
              </a:rPr>
              <a:t>Audits, Surveillance, Evaluations and Assessments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9393F5-B3D7-190A-13BC-8FBE24438291}"/>
              </a:ext>
            </a:extLst>
          </p:cNvPr>
          <p:cNvSpPr/>
          <p:nvPr/>
        </p:nvSpPr>
        <p:spPr>
          <a:xfrm>
            <a:off x="272386" y="6139190"/>
            <a:ext cx="81890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V, Part I, Chapter 9, Paragraph 9.4.1.a; </a:t>
            </a:r>
          </a:p>
          <a:p>
            <a:pPr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V, Part I, Chapter 9, Appendix D;  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9A90227E-2814-67A2-DF42-FC21523F7147}"/>
              </a:ext>
            </a:extLst>
          </p:cNvPr>
          <p:cNvSpPr txBox="1">
            <a:spLocks/>
          </p:cNvSpPr>
          <p:nvPr/>
        </p:nvSpPr>
        <p:spPr bwMode="auto">
          <a:xfrm>
            <a:off x="839916" y="1872111"/>
            <a:ext cx="7772400" cy="36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2000" b="1" kern="0" dirty="0">
                <a:solidFill>
                  <a:srgbClr val="FF0000"/>
                </a:solidFill>
              </a:rPr>
              <a:t>Reporting Requirements</a:t>
            </a:r>
          </a:p>
          <a:p>
            <a:pPr marL="0" indent="0"/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8F4AC44-4DC4-631C-46E6-DFA646818183}"/>
              </a:ext>
            </a:extLst>
          </p:cNvPr>
          <p:cNvSpPr/>
          <p:nvPr/>
        </p:nvSpPr>
        <p:spPr>
          <a:xfrm>
            <a:off x="990600" y="2321515"/>
            <a:ext cx="7848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1125" marR="0" algn="l">
              <a:spcBef>
                <a:spcPts val="600"/>
              </a:spcBef>
              <a:tabLst>
                <a:tab pos="57150" algn="l"/>
                <a:tab pos="111125" algn="l"/>
              </a:tabLst>
            </a:pPr>
            <a:r>
              <a:rPr lang="en-US" sz="20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Modified the grading criteria the Immediate Superior in Command uses to grade their units based on all factors to be considered during external audits, surveillances and assessments.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EEF12D20-341F-4DB5-AEAA-1551AF36DF57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18</a:t>
            </a:fld>
            <a:endParaRPr lang="en-US" sz="1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E2989-7221-5F7B-7F7E-BB7CFEFD4B53}"/>
              </a:ext>
            </a:extLst>
          </p:cNvPr>
          <p:cNvSpPr txBox="1">
            <a:spLocks/>
          </p:cNvSpPr>
          <p:nvPr/>
        </p:nvSpPr>
        <p:spPr bwMode="auto">
          <a:xfrm>
            <a:off x="878016" y="3419568"/>
            <a:ext cx="7772400" cy="36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2000" b="1" kern="0" dirty="0">
                <a:solidFill>
                  <a:srgbClr val="FF0000"/>
                </a:solidFill>
              </a:rPr>
              <a:t>Submarine QA Assessment Criteria (Submarines Only)</a:t>
            </a:r>
          </a:p>
          <a:p>
            <a:pPr marL="0" indent="0"/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7DF14A5-BB4B-3D15-EB30-B1A5DF2E7549}"/>
              </a:ext>
            </a:extLst>
          </p:cNvPr>
          <p:cNvSpPr/>
          <p:nvPr/>
        </p:nvSpPr>
        <p:spPr>
          <a:xfrm>
            <a:off x="839916" y="3865269"/>
            <a:ext cx="7848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indent="0" algn="l">
              <a:spcBef>
                <a:spcPts val="600"/>
              </a:spcBef>
              <a:tabLst>
                <a:tab pos="198120" algn="l"/>
                <a:tab pos="57150" algn="l"/>
                <a:tab pos="198120" algn="l"/>
              </a:tabLst>
            </a:pPr>
            <a:r>
              <a:rPr lang="en-US" sz="200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Updated the attributes for SUBSAFE, REC, SOC and the FBW SCS Program.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7CA8494-44F2-B321-9844-E0B808314737}"/>
              </a:ext>
            </a:extLst>
          </p:cNvPr>
          <p:cNvSpPr txBox="1">
            <a:spLocks/>
          </p:cNvSpPr>
          <p:nvPr/>
        </p:nvSpPr>
        <p:spPr bwMode="auto">
          <a:xfrm>
            <a:off x="878016" y="4630054"/>
            <a:ext cx="7772400" cy="36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2000" b="1" kern="0" dirty="0">
                <a:solidFill>
                  <a:srgbClr val="FF0000"/>
                </a:solidFill>
              </a:rPr>
              <a:t>SUBSAFE, REC, SOC and FBW SCS Program Review (Submarines Only)</a:t>
            </a:r>
          </a:p>
          <a:p>
            <a:pPr marL="0" indent="0"/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94C595B-ECA9-217F-1162-55A63CE01706}"/>
              </a:ext>
            </a:extLst>
          </p:cNvPr>
          <p:cNvSpPr/>
          <p:nvPr/>
        </p:nvSpPr>
        <p:spPr>
          <a:xfrm>
            <a:off x="839916" y="5295874"/>
            <a:ext cx="7848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indent="0" algn="l">
              <a:spcBef>
                <a:spcPts val="600"/>
              </a:spcBef>
              <a:tabLst>
                <a:tab pos="198120" algn="l"/>
                <a:tab pos="57150" algn="l"/>
                <a:tab pos="198120" algn="l"/>
              </a:tabLst>
            </a:pPr>
            <a:r>
              <a:rPr lang="en-US" sz="2000" kern="12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(Modified the paragraph concerning the review of audit, surveillance, evaluations and assessments.</a:t>
            </a:r>
            <a:endParaRPr lang="en-US" sz="2000" dirty="0"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397526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874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457200"/>
            <a:ext cx="4724400" cy="457200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JFMM VOLUME VI</a:t>
            </a:r>
          </a:p>
        </p:txBody>
      </p:sp>
      <p:pic>
        <p:nvPicPr>
          <p:cNvPr id="847875" name="Picture 3"/>
          <p:cNvPicPr>
            <a:picLocks noChangeAspect="1" noChangeArrowheads="1"/>
          </p:cNvPicPr>
          <p:nvPr/>
        </p:nvPicPr>
        <p:blipFill>
          <a:blip r:embed="rId2" cstate="print"/>
          <a:srcRect b="10959"/>
          <a:stretch>
            <a:fillRect/>
          </a:stretch>
        </p:blipFill>
        <p:spPr bwMode="auto">
          <a:xfrm>
            <a:off x="2209800" y="1143000"/>
            <a:ext cx="44831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47876" name="Text Box 4"/>
          <p:cNvSpPr txBox="1">
            <a:spLocks noChangeArrowheads="1"/>
          </p:cNvSpPr>
          <p:nvPr/>
        </p:nvSpPr>
        <p:spPr bwMode="auto">
          <a:xfrm>
            <a:off x="1295400" y="6096000"/>
            <a:ext cx="66294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1"/>
                </a:solidFill>
                <a:latin typeface="Tahoma" pitchFamily="34" charset="0"/>
              </a:rPr>
              <a:t>MAINTENANCE PROGRAMS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0D20C7-6A99-8625-FD5E-2C50409DF9C5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19</a:t>
            </a:fld>
            <a:endParaRPr lang="en-US" sz="12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478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478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478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478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478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478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47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47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478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478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478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478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7874" grpId="0" animBg="1"/>
      <p:bldP spid="84787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Text Box 2"/>
          <p:cNvSpPr txBox="1">
            <a:spLocks noChangeArrowheads="1"/>
          </p:cNvSpPr>
          <p:nvPr/>
        </p:nvSpPr>
        <p:spPr bwMode="auto">
          <a:xfrm>
            <a:off x="1431925" y="5067300"/>
            <a:ext cx="65230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COMUSFLTFORCOMINST 4790.3</a:t>
            </a:r>
          </a:p>
        </p:txBody>
      </p:sp>
      <p:pic>
        <p:nvPicPr>
          <p:cNvPr id="7966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66688"/>
            <a:ext cx="4638675" cy="486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96677" name="Text Box 5"/>
          <p:cNvSpPr txBox="1">
            <a:spLocks noChangeArrowheads="1"/>
          </p:cNvSpPr>
          <p:nvPr/>
        </p:nvSpPr>
        <p:spPr bwMode="auto">
          <a:xfrm>
            <a:off x="2362200" y="5715000"/>
            <a:ext cx="4419600" cy="5794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Rev D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</a:rPr>
              <a:t>Change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</a:rPr>
              <a:t>5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BAFF97-0DA9-7B84-0517-F23E97CFE581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2</a:t>
            </a:fld>
            <a:endParaRPr lang="en-US" sz="12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96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96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96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96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9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9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9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9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9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2000" fill="hold"/>
                                        <p:tgtEl>
                                          <p:spTgt spid="7966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6674" grpId="0"/>
      <p:bldP spid="796677" grpId="0" build="allAtOnce"/>
      <p:bldP spid="796677" grpId="1" build="allAtOnce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245407"/>
            <a:ext cx="4876800" cy="1143000"/>
          </a:xfrm>
        </p:spPr>
        <p:txBody>
          <a:bodyPr/>
          <a:lstStyle/>
          <a:p>
            <a:pPr marL="0" marR="0" algn="ctr">
              <a:spcBef>
                <a:spcPts val="600"/>
              </a:spcBef>
              <a:spcAft>
                <a:spcPts val="1200"/>
              </a:spcAft>
              <a:tabLst>
                <a:tab pos="2011680" algn="l"/>
                <a:tab pos="2468880" algn="l"/>
                <a:tab pos="2926080" algn="l"/>
                <a:tab pos="3383280" algn="l"/>
                <a:tab pos="3840480" algn="l"/>
                <a:tab pos="4297680" algn="l"/>
                <a:tab pos="4754880" algn="l"/>
                <a:tab pos="5212080" algn="l"/>
                <a:tab pos="5669280" algn="l"/>
                <a:tab pos="457200" algn="l"/>
              </a:tabLst>
            </a:pPr>
            <a:r>
              <a:rPr lang="en-US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Impressed Current Cathodic Protection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315928" y="5978434"/>
            <a:ext cx="85992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VI, Chapter 17, Paragraph 17.2.2; Volume VI, Chapter 17, Paragraph 17.3; </a:t>
            </a:r>
          </a:p>
          <a:p>
            <a:pPr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922699" y="2293213"/>
            <a:ext cx="7772400" cy="363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2000" b="1" kern="0" dirty="0">
                <a:solidFill>
                  <a:srgbClr val="FF0000"/>
                </a:solidFill>
              </a:rPr>
              <a:t>System Activation</a:t>
            </a:r>
          </a:p>
          <a:p>
            <a:pPr marL="0" indent="0"/>
            <a:r>
              <a:rPr lang="en-US" sz="2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198250" y="3049362"/>
            <a:ext cx="74968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Updated paragraphs to conform to current response and ICCP requirements.</a:t>
            </a:r>
            <a:endParaRPr lang="en-US" sz="2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Footer Placeholder 3">
            <a:extLst>
              <a:ext uri="{FF2B5EF4-FFF2-40B4-BE49-F238E27FC236}">
                <a16:creationId xmlns:a16="http://schemas.microsoft.com/office/drawing/2014/main" id="{AC4ED564-4593-F828-F0E5-468271EF7F87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20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96198723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520759"/>
            <a:ext cx="6096000" cy="774641"/>
          </a:xfrm>
        </p:spPr>
        <p:txBody>
          <a:bodyPr/>
          <a:lstStyle/>
          <a:p>
            <a:r>
              <a:rPr lang="en-US" dirty="0">
                <a:effectLst/>
              </a:rPr>
              <a:t>Naval Submarine Force 3M</a:t>
            </a:r>
            <a:endParaRPr lang="en-US" dirty="0">
              <a:latin typeface="+mn-lt"/>
            </a:endParaRPr>
          </a:p>
        </p:txBody>
      </p:sp>
      <p:sp>
        <p:nvSpPr>
          <p:cNvPr id="3" name="Text Box 4109"/>
          <p:cNvSpPr txBox="1">
            <a:spLocks noChangeArrowheads="1"/>
          </p:cNvSpPr>
          <p:nvPr/>
        </p:nvSpPr>
        <p:spPr bwMode="auto">
          <a:xfrm>
            <a:off x="1032641" y="2602296"/>
            <a:ext cx="6835254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Chapter Updated</a:t>
            </a:r>
          </a:p>
        </p:txBody>
      </p:sp>
      <p:sp>
        <p:nvSpPr>
          <p:cNvPr id="4" name="Text Box 4103"/>
          <p:cNvSpPr txBox="1">
            <a:spLocks noChangeArrowheads="1"/>
          </p:cNvSpPr>
          <p:nvPr/>
        </p:nvSpPr>
        <p:spPr bwMode="auto">
          <a:xfrm>
            <a:off x="1371600" y="3124200"/>
            <a:ext cx="73152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Review the entire chapter due to extensive updates.</a:t>
            </a:r>
          </a:p>
        </p:txBody>
      </p:sp>
      <p:sp>
        <p:nvSpPr>
          <p:cNvPr id="5" name="Text Box 4100"/>
          <p:cNvSpPr txBox="1">
            <a:spLocks noChangeArrowheads="1"/>
          </p:cNvSpPr>
          <p:nvPr/>
        </p:nvSpPr>
        <p:spPr bwMode="auto">
          <a:xfrm>
            <a:off x="0" y="6127750"/>
            <a:ext cx="89154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225425"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VI, Chapter 19-5; </a:t>
            </a: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B2C11CDC-C58C-9EB7-7F9B-1F5855476B39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21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051511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1231F2-4423-CCFB-0C11-A6B49EEF98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85018-FD78-3027-D4DC-99D6FF6A7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89464"/>
            <a:ext cx="6096000" cy="988768"/>
          </a:xfrm>
        </p:spPr>
        <p:txBody>
          <a:bodyPr/>
          <a:lstStyle/>
          <a:p>
            <a:r>
              <a:rPr lang="en-US" dirty="0">
                <a:effectLst/>
              </a:rPr>
              <a:t>PMR and </a:t>
            </a:r>
            <a:r>
              <a:rPr lang="en-US">
                <a:effectLst/>
              </a:rPr>
              <a:t>URO Programs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(Submarines Only)</a:t>
            </a:r>
            <a:endParaRPr lang="en-US" dirty="0">
              <a:latin typeface="+mn-lt"/>
            </a:endParaRPr>
          </a:p>
        </p:txBody>
      </p:sp>
      <p:sp>
        <p:nvSpPr>
          <p:cNvPr id="3" name="Text Box 4109">
            <a:extLst>
              <a:ext uri="{FF2B5EF4-FFF2-40B4-BE49-F238E27FC236}">
                <a16:creationId xmlns:a16="http://schemas.microsoft.com/office/drawing/2014/main" id="{FA943426-E23F-F540-079F-CB3D6CAC8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2641" y="2602296"/>
            <a:ext cx="6835254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Periodic Maintenance Requirement Program</a:t>
            </a:r>
          </a:p>
        </p:txBody>
      </p:sp>
      <p:sp>
        <p:nvSpPr>
          <p:cNvPr id="4" name="Text Box 4103">
            <a:extLst>
              <a:ext uri="{FF2B5EF4-FFF2-40B4-BE49-F238E27FC236}">
                <a16:creationId xmlns:a16="http://schemas.microsoft.com/office/drawing/2014/main" id="{C851C867-222D-CDEA-7547-9B1AD9813A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124200"/>
            <a:ext cx="73152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Add 3MC responsibilities to </a:t>
            </a:r>
            <a:r>
              <a:rPr lang="en-US" sz="2000">
                <a:solidFill>
                  <a:schemeClr val="tx1"/>
                </a:solidFill>
                <a:latin typeface="+mn-lt"/>
              </a:rPr>
              <a:t>maintain current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Quarterly PMR MRC inventories.</a:t>
            </a:r>
          </a:p>
        </p:txBody>
      </p:sp>
      <p:sp>
        <p:nvSpPr>
          <p:cNvPr id="5" name="Text Box 4100">
            <a:extLst>
              <a:ext uri="{FF2B5EF4-FFF2-40B4-BE49-F238E27FC236}">
                <a16:creationId xmlns:a16="http://schemas.microsoft.com/office/drawing/2014/main" id="{1DE7E4EA-F307-605C-566B-537F4D370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27750"/>
            <a:ext cx="89154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225425"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VI, Chapter 24, Paragraph 8.7; Volume VI, Chapter 25, Paragraph 3.4.c(5);  </a:t>
            </a: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DEFE81FF-C8D5-7F62-5320-A547D04E8D19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22</a:t>
            </a:fld>
            <a:endParaRPr lang="en-US" sz="1200" dirty="0"/>
          </a:p>
        </p:txBody>
      </p:sp>
      <p:sp>
        <p:nvSpPr>
          <p:cNvPr id="6" name="Text Box 4109">
            <a:extLst>
              <a:ext uri="{FF2B5EF4-FFF2-40B4-BE49-F238E27FC236}">
                <a16:creationId xmlns:a16="http://schemas.microsoft.com/office/drawing/2014/main" id="{AE920F1D-95A1-F88A-5205-A191329E8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2641" y="4068280"/>
            <a:ext cx="6835254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Unrestricted Operations</a:t>
            </a:r>
          </a:p>
        </p:txBody>
      </p:sp>
      <p:sp>
        <p:nvSpPr>
          <p:cNvPr id="7" name="Text Box 4103">
            <a:extLst>
              <a:ext uri="{FF2B5EF4-FFF2-40B4-BE49-F238E27FC236}">
                <a16:creationId xmlns:a16="http://schemas.microsoft.com/office/drawing/2014/main" id="{35EF45E4-1FAD-54ED-5951-38246B35D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590184"/>
            <a:ext cx="73152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Add 3MC duties to assist QAO in maintaining quarterly URO MRC inventories.</a:t>
            </a:r>
          </a:p>
        </p:txBody>
      </p:sp>
    </p:spTree>
    <p:extLst>
      <p:ext uri="{BB962C8B-B14F-4D97-AF65-F5344CB8AC3E}">
        <p14:creationId xmlns:p14="http://schemas.microsoft.com/office/powerpoint/2010/main" val="8547344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8B2CD-5FAC-67CD-F543-8F754EAEAE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2516C-337F-C96D-B844-5751013D3E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306632"/>
            <a:ext cx="6096000" cy="1293567"/>
          </a:xfrm>
        </p:spPr>
        <p:txBody>
          <a:bodyPr/>
          <a:lstStyle/>
          <a:p>
            <a:r>
              <a:rPr lang="en-US" b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Surface Force Ship and Aircraft Carrier Modernization Process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 Box 4109">
            <a:extLst>
              <a:ext uri="{FF2B5EF4-FFF2-40B4-BE49-F238E27FC236}">
                <a16:creationId xmlns:a16="http://schemas.microsoft.com/office/drawing/2014/main" id="{479F7E35-014F-F4C0-18DB-806DD8A04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2641" y="2602296"/>
            <a:ext cx="6835254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Chapter Updated</a:t>
            </a:r>
          </a:p>
        </p:txBody>
      </p:sp>
      <p:sp>
        <p:nvSpPr>
          <p:cNvPr id="4" name="Text Box 4103">
            <a:extLst>
              <a:ext uri="{FF2B5EF4-FFF2-40B4-BE49-F238E27FC236}">
                <a16:creationId xmlns:a16="http://schemas.microsoft.com/office/drawing/2014/main" id="{F7532FBD-82D1-47FB-7F66-562DF00D81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124200"/>
            <a:ext cx="7315200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</a:rPr>
              <a:t>Review the entire chapter due to extensive updates.</a:t>
            </a:r>
          </a:p>
        </p:txBody>
      </p:sp>
      <p:sp>
        <p:nvSpPr>
          <p:cNvPr id="5" name="Text Box 4100">
            <a:extLst>
              <a:ext uri="{FF2B5EF4-FFF2-40B4-BE49-F238E27FC236}">
                <a16:creationId xmlns:a16="http://schemas.microsoft.com/office/drawing/2014/main" id="{C1955FC1-9730-0BAE-49B9-1C4147030C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27750"/>
            <a:ext cx="89154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225425"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VI, Chapter 36; </a:t>
            </a: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392B2494-7CD5-85A0-532A-7B55C7ACB666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23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257108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816400-01C8-D979-D77A-65BEC649C4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127C4-EFA3-BCBE-0B2A-47F450207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404434"/>
            <a:ext cx="6096000" cy="988768"/>
          </a:xfrm>
        </p:spPr>
        <p:txBody>
          <a:bodyPr/>
          <a:lstStyle/>
          <a:p>
            <a:r>
              <a:rPr lang="en-US" b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Maintenance and Project Team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 Box 4109">
            <a:extLst>
              <a:ext uri="{FF2B5EF4-FFF2-40B4-BE49-F238E27FC236}">
                <a16:creationId xmlns:a16="http://schemas.microsoft.com/office/drawing/2014/main" id="{DBFCF4E1-236C-5EA2-07C7-5FDF064681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0073" y="2073900"/>
            <a:ext cx="6835254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Schedule Analyst</a:t>
            </a:r>
          </a:p>
        </p:txBody>
      </p:sp>
      <p:sp>
        <p:nvSpPr>
          <p:cNvPr id="4" name="Text Box 4103">
            <a:extLst>
              <a:ext uri="{FF2B5EF4-FFF2-40B4-BE49-F238E27FC236}">
                <a16:creationId xmlns:a16="http://schemas.microsoft.com/office/drawing/2014/main" id="{2EE0176A-A8FC-4698-96C4-55DBF18791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616475"/>
            <a:ext cx="73152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j-lt"/>
              </a:rPr>
              <a:t>Added a new paragraph concerning the Schedule Analyst.</a:t>
            </a:r>
          </a:p>
        </p:txBody>
      </p:sp>
      <p:sp>
        <p:nvSpPr>
          <p:cNvPr id="5" name="Text Box 4100">
            <a:extLst>
              <a:ext uri="{FF2B5EF4-FFF2-40B4-BE49-F238E27FC236}">
                <a16:creationId xmlns:a16="http://schemas.microsoft.com/office/drawing/2014/main" id="{83F43955-6247-D349-402B-15535F54EB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27750"/>
            <a:ext cx="8915400" cy="11695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225425"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VI, Chapter 41, Paragraph 3.15; Volume VI, Chapter, Paragraph 41.3.16; </a:t>
            </a:r>
            <a:b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VI, Chapter 41, Paragraph 4; </a:t>
            </a:r>
          </a:p>
          <a:p>
            <a:pPr marL="225425"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25425"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F9A925D8-D1C9-585E-F1F2-47025EBB6371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24</a:t>
            </a:fld>
            <a:endParaRPr lang="en-US" sz="1200" dirty="0"/>
          </a:p>
        </p:txBody>
      </p:sp>
      <p:sp>
        <p:nvSpPr>
          <p:cNvPr id="6" name="Text Box 4103">
            <a:extLst>
              <a:ext uri="{FF2B5EF4-FFF2-40B4-BE49-F238E27FC236}">
                <a16:creationId xmlns:a16="http://schemas.microsoft.com/office/drawing/2014/main" id="{D15FEBCE-6EC0-618B-3B1B-0B71AA752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1281" y="3733506"/>
            <a:ext cx="73152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j-lt"/>
              </a:rPr>
              <a:t>Added a new paragraph concerning the Work Integration Manager.</a:t>
            </a:r>
          </a:p>
        </p:txBody>
      </p:sp>
      <p:sp>
        <p:nvSpPr>
          <p:cNvPr id="7" name="Text Box 4109">
            <a:extLst>
              <a:ext uri="{FF2B5EF4-FFF2-40B4-BE49-F238E27FC236}">
                <a16:creationId xmlns:a16="http://schemas.microsoft.com/office/drawing/2014/main" id="{17CA81A1-32AC-1856-5C65-58FFB422AC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0073" y="3174990"/>
            <a:ext cx="6835254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Work Integration Manager</a:t>
            </a:r>
          </a:p>
        </p:txBody>
      </p:sp>
      <p:sp>
        <p:nvSpPr>
          <p:cNvPr id="9" name="Text Box 4109">
            <a:extLst>
              <a:ext uri="{FF2B5EF4-FFF2-40B4-BE49-F238E27FC236}">
                <a16:creationId xmlns:a16="http://schemas.microsoft.com/office/drawing/2014/main" id="{F19BC9FB-5EE4-F3C4-60B8-6FD35952D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0073" y="4631866"/>
            <a:ext cx="6835254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Alteration Installation Team</a:t>
            </a:r>
          </a:p>
        </p:txBody>
      </p:sp>
      <p:sp>
        <p:nvSpPr>
          <p:cNvPr id="11" name="Text Box 4103">
            <a:extLst>
              <a:ext uri="{FF2B5EF4-FFF2-40B4-BE49-F238E27FC236}">
                <a16:creationId xmlns:a16="http://schemas.microsoft.com/office/drawing/2014/main" id="{940F1B82-1C17-D347-C1AF-B80248C309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4805" y="5046593"/>
            <a:ext cx="73152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j-lt"/>
              </a:rPr>
              <a:t>Added a new paragraph concerning the Alteration Installation Team.</a:t>
            </a:r>
          </a:p>
        </p:txBody>
      </p:sp>
    </p:spTree>
    <p:extLst>
      <p:ext uri="{BB962C8B-B14F-4D97-AF65-F5344CB8AC3E}">
        <p14:creationId xmlns:p14="http://schemas.microsoft.com/office/powerpoint/2010/main" val="34015463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9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A40D7F-5B14-A1F5-D553-8AD3A0D248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D79D7-FFD5-DF6F-B825-8BEB75A8C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306632"/>
            <a:ext cx="6096000" cy="1522168"/>
          </a:xfrm>
        </p:spPr>
        <p:txBody>
          <a:bodyPr/>
          <a:lstStyle/>
          <a:p>
            <a:pPr marL="0" marR="0" algn="ctr"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GUIDANCE FOR ENHANCED MODERNIZATION AND ALTERATION INSTALLATION TEAM INTEGRATION DURING AVAILABILITIES</a:t>
            </a:r>
            <a:endParaRPr lang="en-US" sz="2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Text Box 4109">
            <a:extLst>
              <a:ext uri="{FF2B5EF4-FFF2-40B4-BE49-F238E27FC236}">
                <a16:creationId xmlns:a16="http://schemas.microsoft.com/office/drawing/2014/main" id="{109AF60E-B5B9-DD4D-1AE4-72C3D06CD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2641" y="2602296"/>
            <a:ext cx="6835254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Chapter Updated</a:t>
            </a:r>
          </a:p>
        </p:txBody>
      </p:sp>
      <p:sp>
        <p:nvSpPr>
          <p:cNvPr id="4" name="Text Box 4103">
            <a:extLst>
              <a:ext uri="{FF2B5EF4-FFF2-40B4-BE49-F238E27FC236}">
                <a16:creationId xmlns:a16="http://schemas.microsoft.com/office/drawing/2014/main" id="{113B35F5-DD56-D15E-9071-34D5603AA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124200"/>
            <a:ext cx="73152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</a:rPr>
              <a:t>Review the entire chapter due to extensive updates.</a:t>
            </a:r>
          </a:p>
        </p:txBody>
      </p:sp>
      <p:sp>
        <p:nvSpPr>
          <p:cNvPr id="5" name="Text Box 4100">
            <a:extLst>
              <a:ext uri="{FF2B5EF4-FFF2-40B4-BE49-F238E27FC236}">
                <a16:creationId xmlns:a16="http://schemas.microsoft.com/office/drawing/2014/main" id="{C9F016DC-0720-7993-D9C8-9E2E2843C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27750"/>
            <a:ext cx="89154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225425"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VI, Chapter 43; </a:t>
            </a: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065E860A-05BD-7247-BD5E-E094665E0666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25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076026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51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457200"/>
            <a:ext cx="5867400" cy="457200"/>
          </a:xfrm>
        </p:spPr>
        <p:txBody>
          <a:bodyPr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JFMM VOLUME VII</a:t>
            </a:r>
          </a:p>
        </p:txBody>
      </p:sp>
      <p:pic>
        <p:nvPicPr>
          <p:cNvPr id="960515" name="Picture 3"/>
          <p:cNvPicPr>
            <a:picLocks noChangeAspect="1" noChangeArrowheads="1"/>
          </p:cNvPicPr>
          <p:nvPr/>
        </p:nvPicPr>
        <p:blipFill>
          <a:blip r:embed="rId2" cstate="print"/>
          <a:srcRect b="10959"/>
          <a:stretch>
            <a:fillRect/>
          </a:stretch>
        </p:blipFill>
        <p:spPr bwMode="auto">
          <a:xfrm>
            <a:off x="2209800" y="1143000"/>
            <a:ext cx="44831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60516" name="Text Box 4"/>
          <p:cNvSpPr txBox="1">
            <a:spLocks noChangeArrowheads="1"/>
          </p:cNvSpPr>
          <p:nvPr/>
        </p:nvSpPr>
        <p:spPr bwMode="auto">
          <a:xfrm>
            <a:off x="1295400" y="6096000"/>
            <a:ext cx="6629400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1"/>
                </a:solidFill>
                <a:latin typeface="Tahoma" pitchFamily="34" charset="0"/>
              </a:rPr>
              <a:t>CONTRACTED SHIP MAINTENANCE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FA8F88-9276-042A-F899-AD58F390FEBD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26</a:t>
            </a:fld>
            <a:endParaRPr lang="en-US" sz="12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605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605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60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60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605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605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60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60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0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605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605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60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60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0514" grpId="0" animBg="1"/>
      <p:bldP spid="96051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29DEE1-B843-64F0-445B-A2721B6C60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14" name="Rectangle 2">
            <a:extLst>
              <a:ext uri="{FF2B5EF4-FFF2-40B4-BE49-F238E27FC236}">
                <a16:creationId xmlns:a16="http://schemas.microsoft.com/office/drawing/2014/main" id="{B9C46DB2-CFDF-0AFA-340E-4BCD1CC56A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38300" y="285810"/>
            <a:ext cx="5867400" cy="1143000"/>
          </a:xfrm>
        </p:spPr>
        <p:txBody>
          <a:bodyPr/>
          <a:lstStyle/>
          <a:p>
            <a:pPr>
              <a:spcBef>
                <a:spcPts val="600"/>
              </a:spcBef>
            </a:pP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r>
              <a:rPr lang="en-US" dirty="0">
                <a:effectLst/>
              </a:rPr>
              <a:t>Contracted Specification Maintenance</a:t>
            </a:r>
            <a:endParaRPr lang="en-US" b="0" dirty="0">
              <a:solidFill>
                <a:srgbClr val="FF0000"/>
              </a:solidFill>
              <a:effectLst/>
            </a:endParaRPr>
          </a:p>
        </p:txBody>
      </p:sp>
      <p:sp>
        <p:nvSpPr>
          <p:cNvPr id="1011716" name="Text Box 4">
            <a:extLst>
              <a:ext uri="{FF2B5EF4-FFF2-40B4-BE49-F238E27FC236}">
                <a16:creationId xmlns:a16="http://schemas.microsoft.com/office/drawing/2014/main" id="{926C1593-ADFB-4FF5-ED65-8E711BF97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1044" y="6057781"/>
            <a:ext cx="8915400" cy="9541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17475" indent="-112713" algn="l">
              <a:spcBef>
                <a:spcPts val="0"/>
              </a:spcBef>
              <a:spcAft>
                <a:spcPts val="0"/>
              </a:spcAft>
              <a:tabLst>
                <a:tab pos="198120" algn="l"/>
                <a:tab pos="285750" algn="l"/>
              </a:tabLst>
            </a:pP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763">
              <a:spcBef>
                <a:spcPts val="0"/>
              </a:spcBef>
              <a:spcAft>
                <a:spcPts val="0"/>
              </a:spcAft>
              <a:tabLst>
                <a:tab pos="198120" algn="l"/>
                <a:tab pos="285750" algn="l"/>
              </a:tabLst>
            </a:pP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marR="0" indent="0">
              <a:spcBef>
                <a:spcPts val="0"/>
              </a:spcBef>
              <a:spcAft>
                <a:spcPts val="0"/>
              </a:spcAft>
              <a:tabLst>
                <a:tab pos="198120" algn="l"/>
                <a:tab pos="285750" algn="l"/>
              </a:tabLst>
            </a:pPr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D9D4508D-9FD4-804E-81C3-ABF7876A1158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27</a:t>
            </a:fld>
            <a:endParaRPr lang="en-US" sz="1200" dirty="0"/>
          </a:p>
        </p:txBody>
      </p:sp>
      <p:sp>
        <p:nvSpPr>
          <p:cNvPr id="2" name="Text Box 4109">
            <a:extLst>
              <a:ext uri="{FF2B5EF4-FFF2-40B4-BE49-F238E27FC236}">
                <a16:creationId xmlns:a16="http://schemas.microsoft.com/office/drawing/2014/main" id="{51224774-1BCE-20E8-B11C-B7224C3E16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2641" y="2602296"/>
            <a:ext cx="6835254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Chapter Updated</a:t>
            </a:r>
          </a:p>
        </p:txBody>
      </p:sp>
      <p:sp>
        <p:nvSpPr>
          <p:cNvPr id="3" name="Text Box 4103">
            <a:extLst>
              <a:ext uri="{FF2B5EF4-FFF2-40B4-BE49-F238E27FC236}">
                <a16:creationId xmlns:a16="http://schemas.microsoft.com/office/drawing/2014/main" id="{E13535C2-8D59-FC93-D5FD-D9CCBE6B94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124200"/>
            <a:ext cx="73152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Review the entire chapter due to extensive updates.</a:t>
            </a:r>
          </a:p>
        </p:txBody>
      </p:sp>
      <p:sp>
        <p:nvSpPr>
          <p:cNvPr id="4" name="Text Box 4100">
            <a:extLst>
              <a:ext uri="{FF2B5EF4-FFF2-40B4-BE49-F238E27FC236}">
                <a16:creationId xmlns:a16="http://schemas.microsoft.com/office/drawing/2014/main" id="{B392064C-E44A-75E1-63A7-0BB3741FB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127750"/>
            <a:ext cx="89154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225425"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VII, Chapter 4; </a:t>
            </a: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002184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1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1716" grpId="0"/>
      <p:bldP spid="2" grpId="0"/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29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2133600" y="381000"/>
            <a:ext cx="4700588" cy="533400"/>
          </a:xfrm>
        </p:spPr>
        <p:txBody>
          <a:bodyPr lIns="91432" tIns="45716" rIns="91432" bIns="45716" anchor="t"/>
          <a:lstStyle/>
          <a:p>
            <a:pPr>
              <a:defRPr/>
            </a:pPr>
            <a:r>
              <a:rPr lang="en-US" dirty="0">
                <a:latin typeface="+mn-lt"/>
              </a:rPr>
              <a:t>JFMM Foreword</a:t>
            </a:r>
          </a:p>
        </p:txBody>
      </p:sp>
      <p:pic>
        <p:nvPicPr>
          <p:cNvPr id="908291" name="Picture 2051"/>
          <p:cNvPicPr>
            <a:picLocks noChangeAspect="1" noChangeArrowheads="1"/>
          </p:cNvPicPr>
          <p:nvPr/>
        </p:nvPicPr>
        <p:blipFill>
          <a:blip r:embed="rId3" cstate="print"/>
          <a:srcRect b="10959"/>
          <a:stretch>
            <a:fillRect/>
          </a:stretch>
        </p:blipFill>
        <p:spPr bwMode="auto">
          <a:xfrm>
            <a:off x="2057400" y="1066800"/>
            <a:ext cx="477678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27E61D-7022-8504-D184-9986FB85F596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3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84498193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08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082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08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08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08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08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08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08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829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509672"/>
            <a:ext cx="5791200" cy="609600"/>
          </a:xfrm>
        </p:spPr>
        <p:txBody>
          <a:bodyPr/>
          <a:lstStyle/>
          <a:p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r>
              <a:rPr lang="en-US" dirty="0">
                <a:effectLst/>
              </a:rPr>
              <a:t>Foreword</a:t>
            </a:r>
            <a:endParaRPr lang="en-US" b="0" dirty="0">
              <a:effectLst/>
            </a:endParaRPr>
          </a:p>
        </p:txBody>
      </p:sp>
      <p:sp>
        <p:nvSpPr>
          <p:cNvPr id="1011716" name="Text Box 4"/>
          <p:cNvSpPr txBox="1">
            <a:spLocks noChangeArrowheads="1"/>
          </p:cNvSpPr>
          <p:nvPr/>
        </p:nvSpPr>
        <p:spPr bwMode="auto">
          <a:xfrm>
            <a:off x="0" y="6096000"/>
            <a:ext cx="89154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69863"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Foreword, Paragraph 5.1; Foreword, Paragraph 5.3;</a:t>
            </a:r>
          </a:p>
          <a:p>
            <a:pPr marL="169863"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2927" y="2216926"/>
            <a:ext cx="548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Terminology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94426" y="2748440"/>
            <a:ext cx="7667006" cy="12139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2000" dirty="0">
                <a:solidFill>
                  <a:schemeClr val="tx1"/>
                </a:solidFill>
              </a:rPr>
              <a:t>Clarified the terminology between being an applicable “Surface Force” TYCOM ship from a “surface ship”.</a:t>
            </a:r>
          </a:p>
          <a:p>
            <a:pPr marL="0" indent="0"/>
            <a:r>
              <a:rPr lang="en-US" sz="2000" dirty="0">
                <a:solidFill>
                  <a:schemeClr val="tx1"/>
                </a:solidFill>
              </a:rPr>
              <a:t>Added “Aegis Ashore” to JFMM applicability.</a:t>
            </a:r>
            <a:endParaRPr lang="en-US" sz="2000" kern="0" dirty="0">
              <a:solidFill>
                <a:schemeClr val="tx1"/>
              </a:solidFill>
            </a:endParaRPr>
          </a:p>
          <a:p>
            <a:pPr marL="0" indent="0"/>
            <a:endParaRPr lang="en-US" sz="2000" kern="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90B662-BB08-74CC-4A23-D75DDFC1D259}"/>
              </a:ext>
            </a:extLst>
          </p:cNvPr>
          <p:cNvSpPr txBox="1"/>
          <p:nvPr/>
        </p:nvSpPr>
        <p:spPr>
          <a:xfrm>
            <a:off x="632926" y="4142751"/>
            <a:ext cx="78285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Delineated Aegis Ashore TYCOM and ISIC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1CEB69D8-0852-4EF6-C861-5E7EBA08D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426" y="4644993"/>
            <a:ext cx="766700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sz="2000" kern="0" dirty="0">
                <a:solidFill>
                  <a:schemeClr val="tx1"/>
                </a:solidFill>
              </a:rPr>
              <a:t>To Commander Naval Surface Force Atlantic</a:t>
            </a:r>
          </a:p>
        </p:txBody>
      </p:sp>
    </p:spTree>
    <p:extLst>
      <p:ext uri="{BB962C8B-B14F-4D97-AF65-F5344CB8AC3E}">
        <p14:creationId xmlns:p14="http://schemas.microsoft.com/office/powerpoint/2010/main" val="372368989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1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17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78CD16-55BB-0F54-D66E-60621AAB48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290" name="Rectangle 2050">
            <a:extLst>
              <a:ext uri="{FF2B5EF4-FFF2-40B4-BE49-F238E27FC236}">
                <a16:creationId xmlns:a16="http://schemas.microsoft.com/office/drawing/2014/main" id="{3CDBBD92-A229-FDA9-1A6D-33A4BA5369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381000"/>
            <a:ext cx="4700588" cy="533400"/>
          </a:xfrm>
        </p:spPr>
        <p:txBody>
          <a:bodyPr lIns="91432" tIns="45716" rIns="91432" bIns="45716" anchor="t"/>
          <a:lstStyle/>
          <a:p>
            <a:pPr>
              <a:defRPr/>
            </a:pPr>
            <a:r>
              <a:rPr lang="en-US" dirty="0">
                <a:latin typeface="+mn-lt"/>
              </a:rPr>
              <a:t>JFMM Volume I</a:t>
            </a:r>
          </a:p>
        </p:txBody>
      </p:sp>
      <p:pic>
        <p:nvPicPr>
          <p:cNvPr id="908291" name="Picture 2051">
            <a:extLst>
              <a:ext uri="{FF2B5EF4-FFF2-40B4-BE49-F238E27FC236}">
                <a16:creationId xmlns:a16="http://schemas.microsoft.com/office/drawing/2014/main" id="{89A6E242-8157-205E-A5CC-1C13A35B19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 b="10959"/>
          <a:stretch>
            <a:fillRect/>
          </a:stretch>
        </p:blipFill>
        <p:spPr bwMode="auto">
          <a:xfrm>
            <a:off x="2057400" y="1066800"/>
            <a:ext cx="477678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08292" name="Text Box 2052">
            <a:extLst>
              <a:ext uri="{FF2B5EF4-FFF2-40B4-BE49-F238E27FC236}">
                <a16:creationId xmlns:a16="http://schemas.microsoft.com/office/drawing/2014/main" id="{5597C5F8-4FD1-8C6A-C76F-7A27AE14CF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6096000"/>
            <a:ext cx="61722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sz="2800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NEW CONSTRUCTION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D085EE-3614-5EA3-9385-19BF6D473683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5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4264868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08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082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08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08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08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08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08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08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082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082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908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908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8290" grpId="0" animBg="1"/>
      <p:bldP spid="90829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576A45-A66F-92A9-2D32-E424A1195E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14" name="Rectangle 2">
            <a:extLst>
              <a:ext uri="{FF2B5EF4-FFF2-40B4-BE49-F238E27FC236}">
                <a16:creationId xmlns:a16="http://schemas.microsoft.com/office/drawing/2014/main" id="{EE8D61E5-8AAC-60CD-6701-33303E8AD1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32329" y="572443"/>
            <a:ext cx="5791200" cy="609600"/>
          </a:xfrm>
        </p:spPr>
        <p:txBody>
          <a:bodyPr/>
          <a:lstStyle/>
          <a:p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r>
              <a:rPr lang="en-US" dirty="0">
                <a:effectLst/>
              </a:rPr>
              <a:t>New Construction</a:t>
            </a:r>
            <a:endParaRPr lang="en-US" b="0" dirty="0">
              <a:effectLst/>
            </a:endParaRPr>
          </a:p>
        </p:txBody>
      </p:sp>
      <p:sp>
        <p:nvSpPr>
          <p:cNvPr id="1011716" name="Text Box 4">
            <a:extLst>
              <a:ext uri="{FF2B5EF4-FFF2-40B4-BE49-F238E27FC236}">
                <a16:creationId xmlns:a16="http://schemas.microsoft.com/office/drawing/2014/main" id="{834DCB24-96D4-EBB8-DE23-D4CA26C6C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0"/>
            <a:ext cx="89154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69863"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I, Chapter 3, Paragraph 3.3.17;</a:t>
            </a: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CD7A09-1088-E364-09FC-6365E5167993}"/>
              </a:ext>
            </a:extLst>
          </p:cNvPr>
          <p:cNvSpPr txBox="1"/>
          <p:nvPr/>
        </p:nvSpPr>
        <p:spPr>
          <a:xfrm>
            <a:off x="609600" y="2133600"/>
            <a:ext cx="548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Certifications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5099CF6-335C-052F-CADF-C2B06E355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426" y="2748441"/>
            <a:ext cx="7667006" cy="834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pPr marL="0" indent="0"/>
            <a:r>
              <a:rPr lang="en-US" dirty="0">
                <a:solidFill>
                  <a:schemeClr val="tx1"/>
                </a:solidFill>
              </a:rPr>
              <a:t>Added HM&amp;E Control System Certification Process.</a:t>
            </a:r>
            <a:endParaRPr lang="en-US" sz="2000" kern="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B0B6E5-9A38-D6D6-B497-9BCB9939B8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8461432" y="6400800"/>
            <a:ext cx="606368" cy="337810"/>
          </a:xfrm>
        </p:spPr>
        <p:txBody>
          <a:bodyPr/>
          <a:lstStyle/>
          <a:p>
            <a:pPr>
              <a:defRPr/>
            </a:pPr>
            <a:fld id="{D6B421B7-0530-4694-A15D-AB7177060B32}" type="slidenum">
              <a:rPr lang="en-US" sz="1200" smtClean="0"/>
              <a:t>6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387154342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1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17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362200" y="457200"/>
            <a:ext cx="4343400" cy="533400"/>
          </a:xfrm>
        </p:spPr>
        <p:txBody>
          <a:bodyPr lIns="91432" tIns="45716" rIns="91432" bIns="45716" anchor="t"/>
          <a:lstStyle/>
          <a:p>
            <a:pPr>
              <a:defRPr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JFMM Volume II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802819" name="Picture 3"/>
          <p:cNvPicPr>
            <a:picLocks noChangeAspect="1" noChangeArrowheads="1"/>
          </p:cNvPicPr>
          <p:nvPr/>
        </p:nvPicPr>
        <p:blipFill>
          <a:blip r:embed="rId3" cstate="print"/>
          <a:srcRect b="10959"/>
          <a:stretch>
            <a:fillRect/>
          </a:stretch>
        </p:blipFill>
        <p:spPr bwMode="auto">
          <a:xfrm>
            <a:off x="2057400" y="1066800"/>
            <a:ext cx="4776788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2821" name="Text Box 5"/>
          <p:cNvSpPr txBox="1">
            <a:spLocks noChangeArrowheads="1"/>
          </p:cNvSpPr>
          <p:nvPr/>
        </p:nvSpPr>
        <p:spPr bwMode="auto">
          <a:xfrm>
            <a:off x="1143000" y="6019800"/>
            <a:ext cx="7315200" cy="533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kumimoji="1" lang="en-US" sz="2800" b="1" dirty="0">
                <a:solidFill>
                  <a:schemeClr val="tx2"/>
                </a:solidFill>
                <a:latin typeface="Tahoma" pitchFamily="34" charset="0"/>
              </a:rPr>
              <a:t>INTEGRATED FLEET MAINTENANCE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38DD1C-ED23-5DEF-C60E-76B32C12E658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7</a:t>
            </a:fld>
            <a:endParaRPr lang="en-US" sz="1200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028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028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02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02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02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802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802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02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028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8028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802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802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2818" grpId="0" animBg="1"/>
      <p:bldP spid="8028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9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6400" y="290601"/>
            <a:ext cx="5791200" cy="1176762"/>
          </a:xfrm>
          <a:noFill/>
        </p:spPr>
        <p:txBody>
          <a:bodyPr lIns="91432" tIns="45716" rIns="91432" bIns="45716" anchor="t"/>
          <a:lstStyle/>
          <a:p>
            <a:r>
              <a:rPr kumimoji="0" lang="en-US" dirty="0">
                <a:solidFill>
                  <a:schemeClr val="tx1"/>
                </a:solidFill>
                <a:effectLst/>
              </a:rPr>
              <a:t>Maintenance and Modernization Program</a:t>
            </a:r>
            <a:br>
              <a:rPr kumimoji="0" lang="en-US" dirty="0">
                <a:solidFill>
                  <a:schemeClr val="tx1"/>
                </a:solidFill>
                <a:effectLst/>
              </a:rPr>
            </a:br>
            <a:br>
              <a:rPr lang="en-US" dirty="0">
                <a:solidFill>
                  <a:srgbClr val="FF0000"/>
                </a:solidFill>
              </a:rPr>
            </a:br>
            <a:br>
              <a:rPr kumimoji="0" lang="en-US" dirty="0">
                <a:solidFill>
                  <a:schemeClr val="tx1"/>
                </a:solidFill>
                <a:effectLst/>
              </a:rPr>
            </a:br>
            <a:endParaRPr kumimoji="0" lang="en-US" dirty="0">
              <a:solidFill>
                <a:srgbClr val="FF3300"/>
              </a:solidFill>
              <a:effectLst/>
            </a:endParaRPr>
          </a:p>
        </p:txBody>
      </p:sp>
      <p:sp>
        <p:nvSpPr>
          <p:cNvPr id="977924" name="Text Box 4"/>
          <p:cNvSpPr txBox="1">
            <a:spLocks noChangeArrowheads="1"/>
          </p:cNvSpPr>
          <p:nvPr/>
        </p:nvSpPr>
        <p:spPr bwMode="auto">
          <a:xfrm>
            <a:off x="38100" y="5943600"/>
            <a:ext cx="9067800" cy="138499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225425" algn="l"/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II, Part I, Chapter 2, Paragraph 2.1.1; Volume II, Part I, Chapter 2, Paragraph 2.1.2;</a:t>
            </a:r>
            <a:b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II, Part I, Chapter 2, Paragraph 2.6; </a:t>
            </a: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77929" name="Text Box 9"/>
          <p:cNvSpPr txBox="1">
            <a:spLocks noChangeArrowheads="1"/>
          </p:cNvSpPr>
          <p:nvPr/>
        </p:nvSpPr>
        <p:spPr bwMode="auto">
          <a:xfrm>
            <a:off x="914400" y="1896358"/>
            <a:ext cx="8051202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latin typeface="+mn-lt"/>
                <a:cs typeface="Tahoma" pitchFamily="34" charset="0"/>
              </a:rPr>
              <a:t>Naval Supervisory Authority</a:t>
            </a:r>
            <a:endParaRPr lang="en-US" sz="2000" b="1" dirty="0">
              <a:latin typeface="+mn-lt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103239" y="2383346"/>
            <a:ext cx="7351877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Aligned AIT and Modernization Programs.</a:t>
            </a: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B3B16473-2AE7-ED93-73BD-68CF663EF401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8</a:t>
            </a:fld>
            <a:endParaRPr lang="en-US" sz="1200" dirty="0"/>
          </a:p>
        </p:txBody>
      </p:sp>
      <p:sp>
        <p:nvSpPr>
          <p:cNvPr id="2" name="Text Box 8">
            <a:extLst>
              <a:ext uri="{FF2B5EF4-FFF2-40B4-BE49-F238E27FC236}">
                <a16:creationId xmlns:a16="http://schemas.microsoft.com/office/drawing/2014/main" id="{D7B33E6C-64B2-3B1C-42E7-E65049973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41" y="3433033"/>
            <a:ext cx="7351877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Added Quality of Service to NSA and LMA responsibilities.</a:t>
            </a:r>
          </a:p>
        </p:txBody>
      </p:sp>
      <p:sp>
        <p:nvSpPr>
          <p:cNvPr id="3" name="Text Box 9">
            <a:extLst>
              <a:ext uri="{FF2B5EF4-FFF2-40B4-BE49-F238E27FC236}">
                <a16:creationId xmlns:a16="http://schemas.microsoft.com/office/drawing/2014/main" id="{BF70AED7-3FF4-F779-36E1-0993B52976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951672"/>
            <a:ext cx="8051202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latin typeface="+mn-lt"/>
                <a:cs typeface="Tahoma" pitchFamily="34" charset="0"/>
              </a:rPr>
              <a:t>Quality of Service</a:t>
            </a:r>
            <a:endParaRPr lang="en-US" sz="2000" b="1" dirty="0">
              <a:latin typeface="+mn-lt"/>
            </a:endParaRPr>
          </a:p>
        </p:txBody>
      </p:sp>
      <p:sp>
        <p:nvSpPr>
          <p:cNvPr id="12" name="Text Box 9">
            <a:extLst>
              <a:ext uri="{FF2B5EF4-FFF2-40B4-BE49-F238E27FC236}">
                <a16:creationId xmlns:a16="http://schemas.microsoft.com/office/drawing/2014/main" id="{FE23741A-4F45-BABD-3D86-5774BC273F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006900"/>
            <a:ext cx="8051202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latin typeface="+mn-lt"/>
                <a:cs typeface="Tahoma" pitchFamily="34" charset="0"/>
              </a:rPr>
              <a:t>Navy Modernization Process (NMP)</a:t>
            </a:r>
            <a:endParaRPr lang="en-US" sz="2000" b="1" dirty="0">
              <a:latin typeface="+mn-lt"/>
            </a:endParaRPr>
          </a:p>
        </p:txBody>
      </p:sp>
      <p:sp>
        <p:nvSpPr>
          <p:cNvPr id="13" name="Text Box 8">
            <a:extLst>
              <a:ext uri="{FF2B5EF4-FFF2-40B4-BE49-F238E27FC236}">
                <a16:creationId xmlns:a16="http://schemas.microsoft.com/office/drawing/2014/main" id="{F205EDF8-3CC0-C8A6-2AE9-CA7D0AF55D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39" y="4580767"/>
            <a:ext cx="7351877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Aligned AIT and Modernization Programs.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97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77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77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77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97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7922" grpId="0"/>
      <p:bldP spid="977924" grpId="0"/>
      <p:bldP spid="977929" grpId="0"/>
      <p:bldP spid="3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1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38300" y="386837"/>
            <a:ext cx="5867400" cy="942685"/>
          </a:xfrm>
        </p:spPr>
        <p:txBody>
          <a:bodyPr/>
          <a:lstStyle/>
          <a:p>
            <a:pPr>
              <a:spcBef>
                <a:spcPts val="600"/>
              </a:spcBef>
            </a:pPr>
            <a:br>
              <a:rPr lang="en-US" dirty="0">
                <a:effectLst/>
              </a:rPr>
            </a:br>
            <a:br>
              <a:rPr lang="en-US" dirty="0">
                <a:effectLst/>
              </a:rPr>
            </a:br>
            <a:r>
              <a:rPr lang="en-US" dirty="0">
                <a:effectLst/>
              </a:rPr>
              <a:t>CNO Scheduled Maintenance Availabilities</a:t>
            </a:r>
            <a:endParaRPr lang="en-US" b="0" dirty="0">
              <a:solidFill>
                <a:srgbClr val="FF0000"/>
              </a:solidFill>
              <a:effectLst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7235" y="3282784"/>
            <a:ext cx="7667006" cy="497999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Updated C5ILO and SOVT as a key event.</a:t>
            </a:r>
          </a:p>
        </p:txBody>
      </p:sp>
      <p:sp>
        <p:nvSpPr>
          <p:cNvPr id="1011716" name="Text Box 4"/>
          <p:cNvSpPr txBox="1">
            <a:spLocks noChangeArrowheads="1"/>
          </p:cNvSpPr>
          <p:nvPr/>
        </p:nvSpPr>
        <p:spPr bwMode="auto">
          <a:xfrm>
            <a:off x="3243" y="5811892"/>
            <a:ext cx="8915400" cy="116955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117475" indent="-112713" algn="l">
              <a:spcBef>
                <a:spcPts val="0"/>
              </a:spcBef>
              <a:spcAft>
                <a:spcPts val="0"/>
              </a:spcAft>
              <a:tabLst>
                <a:tab pos="198120" algn="l"/>
                <a:tab pos="285750" algn="l"/>
              </a:tabLst>
            </a:pP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Volume II, Part I, Chapter 3, Paragraph 3.3.6; Volume II, Part I, Chapter 3, Paragraph 3.3.7; </a:t>
            </a:r>
            <a:b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II, Part I, Chapter 3, Paragraph 3.5.7; Volume II, Part I, Chapter 3, Paragraph 3.6.2; </a:t>
            </a:r>
            <a:b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II, Part I, Chapter 3, Paragraph 3.6.8; Volume II, Part I, Chapter 3, Paragraph 3.8; </a:t>
            </a:r>
            <a:b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 II, Part I, Chapter 3, Appendices T through W;</a:t>
            </a:r>
            <a:b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954223" y="2616084"/>
            <a:ext cx="7848600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Command, Control, Communications, Computer, Combat Systems (C5I) Intelligence Light Off (C5ILO) and SOVT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EC501B-B247-88E1-2269-59B0FB5728B6}"/>
              </a:ext>
            </a:extLst>
          </p:cNvPr>
          <p:cNvSpPr txBox="1">
            <a:spLocks/>
          </p:cNvSpPr>
          <p:nvPr/>
        </p:nvSpPr>
        <p:spPr bwMode="auto">
          <a:xfrm>
            <a:off x="8461432" y="6400800"/>
            <a:ext cx="606368" cy="337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rgbClr val="FF0000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6B421B7-0530-4694-A15D-AB7177060B32}" type="slidenum">
              <a:rPr lang="en-US" sz="1200" smtClean="0"/>
              <a:pPr>
                <a:defRPr/>
              </a:pPr>
              <a:t>9</a:t>
            </a:fld>
            <a:endParaRPr lang="en-US" sz="1200" dirty="0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90013287-FFB5-2C66-E494-3F80ED5107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4265" y="4869404"/>
            <a:ext cx="7667006" cy="49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r>
              <a:rPr lang="en-US" sz="2000" kern="0" dirty="0">
                <a:solidFill>
                  <a:schemeClr val="tx1"/>
                </a:solidFill>
              </a:rPr>
              <a:t>Updated methods of calculation and realized </a:t>
            </a:r>
            <a:r>
              <a:rPr lang="en-US" sz="2000" kern="0" dirty="0" err="1">
                <a:solidFill>
                  <a:schemeClr val="tx1"/>
                </a:solidFill>
              </a:rPr>
              <a:t>DoMD</a:t>
            </a:r>
            <a:r>
              <a:rPr lang="en-US" sz="2000" kern="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id="{22C7F519-B19E-D53C-C770-514B852AA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708" y="4490609"/>
            <a:ext cx="78486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Days of Maintenance Delay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8D596D9-E27F-FEE7-5CC9-2083328CF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4880" y="4089870"/>
            <a:ext cx="7667006" cy="49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defRPr kumimoji="1" sz="2400">
                <a:solidFill>
                  <a:srgbClr val="CC33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Char char="•"/>
              <a:defRPr kumimoji="1" sz="20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9pPr>
          </a:lstStyle>
          <a:p>
            <a:r>
              <a:rPr lang="en-US" sz="2000" kern="0" dirty="0">
                <a:solidFill>
                  <a:schemeClr val="tx1"/>
                </a:solidFill>
              </a:rPr>
              <a:t>Added requirements for QoS and </a:t>
            </a:r>
            <a:r>
              <a:rPr lang="en-US" sz="2000" kern="0" dirty="0" err="1">
                <a:solidFill>
                  <a:schemeClr val="tx1"/>
                </a:solidFill>
              </a:rPr>
              <a:t>QoSC</a:t>
            </a:r>
            <a:r>
              <a:rPr lang="en-US" sz="2000" kern="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25B5FDCA-C916-D744-8573-2E4FA9AFAF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157" y="3699488"/>
            <a:ext cx="78486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Quality of Service, Habitability and Livability</a:t>
            </a:r>
          </a:p>
        </p:txBody>
      </p:sp>
      <p:sp>
        <p:nvSpPr>
          <p:cNvPr id="8" name="Text Box 4109">
            <a:extLst>
              <a:ext uri="{FF2B5EF4-FFF2-40B4-BE49-F238E27FC236}">
                <a16:creationId xmlns:a16="http://schemas.microsoft.com/office/drawing/2014/main" id="{712C84E7-191D-0B39-1BE9-9C620EFDD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832" y="1712758"/>
            <a:ext cx="6835254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en-US" sz="2000" b="1" dirty="0">
                <a:latin typeface="+mn-lt"/>
              </a:rPr>
              <a:t>Chapter Updated</a:t>
            </a:r>
          </a:p>
        </p:txBody>
      </p:sp>
      <p:sp>
        <p:nvSpPr>
          <p:cNvPr id="9" name="Text Box 4103">
            <a:extLst>
              <a:ext uri="{FF2B5EF4-FFF2-40B4-BE49-F238E27FC236}">
                <a16:creationId xmlns:a16="http://schemas.microsoft.com/office/drawing/2014/main" id="{BB264C72-D8D2-8786-1426-D49976287A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844" y="2155646"/>
            <a:ext cx="7315200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+mn-lt"/>
              </a:rPr>
              <a:t>Review the entire chapter specifically for:</a:t>
            </a:r>
          </a:p>
        </p:txBody>
      </p:sp>
    </p:spTree>
    <p:extLst>
      <p:ext uri="{BB962C8B-B14F-4D97-AF65-F5344CB8AC3E}">
        <p14:creationId xmlns:p14="http://schemas.microsoft.com/office/powerpoint/2010/main" val="420468300"/>
      </p:ext>
    </p:extLst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1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11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1716" grpId="0"/>
      <p:bldP spid="5" grpId="0"/>
      <p:bldP spid="3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Whirlpool">
  <a:themeElements>
    <a:clrScheme name="Whirlpool 3">
      <a:dk1>
        <a:srgbClr val="000000"/>
      </a:dk1>
      <a:lt1>
        <a:srgbClr val="FFFFFF"/>
      </a:lt1>
      <a:dk2>
        <a:srgbClr val="000000"/>
      </a:dk2>
      <a:lt2>
        <a:srgbClr val="393939"/>
      </a:lt2>
      <a:accent1>
        <a:srgbClr val="CBCBCB"/>
      </a:accent1>
      <a:accent2>
        <a:srgbClr val="868686"/>
      </a:accent2>
      <a:accent3>
        <a:srgbClr val="FFFFFF"/>
      </a:accent3>
      <a:accent4>
        <a:srgbClr val="000000"/>
      </a:accent4>
      <a:accent5>
        <a:srgbClr val="E2E2E2"/>
      </a:accent5>
      <a:accent6>
        <a:srgbClr val="797979"/>
      </a:accent6>
      <a:hlink>
        <a:srgbClr val="4D4D4D"/>
      </a:hlink>
      <a:folHlink>
        <a:srgbClr val="EAEAEA"/>
      </a:folHlink>
    </a:clrScheme>
    <a:fontScheme name="Whirlpoo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rgbClr val="0033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rgbClr val="0033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rgbClr val="FF0000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hirlpool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rlpoo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F1C5FB67ABA348B6C6025A91E92A0C" ma:contentTypeVersion="11" ma:contentTypeDescription="Create a new document." ma:contentTypeScope="" ma:versionID="4a2da14fd35460b4bcddd7cdb567babb">
  <xsd:schema xmlns:xsd="http://www.w3.org/2001/XMLSchema" xmlns:xs="http://www.w3.org/2001/XMLSchema" xmlns:p="http://schemas.microsoft.com/office/2006/metadata/properties" xmlns:ns2="59468081-ea11-4fba-a479-522dc6e0fe33" xmlns:ns3="58b58576-1f19-448a-8acd-2ef3245eaddc" targetNamespace="http://schemas.microsoft.com/office/2006/metadata/properties" ma:root="true" ma:fieldsID="c4611fac0e7dc88dede8fc61a035d669" ns2:_="" ns3:_="">
    <xsd:import namespace="59468081-ea11-4fba-a479-522dc6e0fe33"/>
    <xsd:import namespace="58b58576-1f19-448a-8acd-2ef3245ead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468081-ea11-4fba-a479-522dc6e0fe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cef215b-19b7-4691-95f4-27d2fe62d5d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b58576-1f19-448a-8acd-2ef3245eadd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279ab7d3-1924-4095-b7ce-b55987b28641}" ma:internalName="TaxCatchAll" ma:showField="CatchAllData" ma:web="a176f8c4-1a0f-489e-9c8d-9e882f186c7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9468081-ea11-4fba-a479-522dc6e0fe33">
      <Terms xmlns="http://schemas.microsoft.com/office/infopath/2007/PartnerControls"/>
    </lcf76f155ced4ddcb4097134ff3c332f>
    <TaxCatchAll xmlns="58b58576-1f19-448a-8acd-2ef3245eaddc" xsi:nil="true"/>
  </documentManagement>
</p:properties>
</file>

<file path=customXml/itemProps1.xml><?xml version="1.0" encoding="utf-8"?>
<ds:datastoreItem xmlns:ds="http://schemas.openxmlformats.org/officeDocument/2006/customXml" ds:itemID="{981963A1-8CE8-4513-B930-98164D176065}"/>
</file>

<file path=customXml/itemProps2.xml><?xml version="1.0" encoding="utf-8"?>
<ds:datastoreItem xmlns:ds="http://schemas.openxmlformats.org/officeDocument/2006/customXml" ds:itemID="{0FE55E4D-F003-40E6-B9E5-5BA940190CB5}"/>
</file>

<file path=customXml/itemProps3.xml><?xml version="1.0" encoding="utf-8"?>
<ds:datastoreItem xmlns:ds="http://schemas.openxmlformats.org/officeDocument/2006/customXml" ds:itemID="{DCC6F5DF-946A-48E9-8791-76D94F9E2F25}"/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Designs\Whirlpool.pot</Template>
  <TotalTime>61578</TotalTime>
  <Words>1189</Words>
  <Application>Microsoft Office PowerPoint</Application>
  <PresentationFormat>On-screen Show (4:3)</PresentationFormat>
  <Paragraphs>164</Paragraphs>
  <Slides>27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Monotype Sorts</vt:lpstr>
      <vt:lpstr>Tahoma</vt:lpstr>
      <vt:lpstr>Times New Roman</vt:lpstr>
      <vt:lpstr>Whirlpool</vt:lpstr>
      <vt:lpstr>NOTE</vt:lpstr>
      <vt:lpstr>PowerPoint Presentation</vt:lpstr>
      <vt:lpstr>JFMM Foreword</vt:lpstr>
      <vt:lpstr>   Foreword</vt:lpstr>
      <vt:lpstr>JFMM Volume I</vt:lpstr>
      <vt:lpstr>   New Construction</vt:lpstr>
      <vt:lpstr>JFMM Volume II</vt:lpstr>
      <vt:lpstr>Maintenance and Modernization Program   </vt:lpstr>
      <vt:lpstr>  CNO Scheduled Maintenance Availabilities</vt:lpstr>
      <vt:lpstr>JFMM Volume III</vt:lpstr>
      <vt:lpstr>  Deployed Maintenance</vt:lpstr>
      <vt:lpstr>JFMM Volume IV</vt:lpstr>
      <vt:lpstr>Work Authorization</vt:lpstr>
      <vt:lpstr>Gas Turbine Engine Inspection for Surface Force Ships</vt:lpstr>
      <vt:lpstr>JFMM Volume V</vt:lpstr>
      <vt:lpstr>Organizational Responsibilities (Submarines Only)</vt:lpstr>
      <vt:lpstr>Departure from Specifications</vt:lpstr>
      <vt:lpstr>Audits, Surveillance, Evaluations and Assessments</vt:lpstr>
      <vt:lpstr>JFMM VOLUME VI</vt:lpstr>
      <vt:lpstr>Impressed Current Cathodic Protection</vt:lpstr>
      <vt:lpstr>Naval Submarine Force 3M</vt:lpstr>
      <vt:lpstr>PMR and URO Programs (Submarines Only)</vt:lpstr>
      <vt:lpstr>Surface Force Ship and Aircraft Carrier Modernization Process</vt:lpstr>
      <vt:lpstr>Maintenance and Project Team</vt:lpstr>
      <vt:lpstr>GUIDANCE FOR ENHANCED MODERNIZATION AND ALTERATION INSTALLATION TEAM INTEGRATION DURING AVAILABILITIES</vt:lpstr>
      <vt:lpstr>JFMM VOLUME VII</vt:lpstr>
      <vt:lpstr>  Contracted Specification Maintenance</vt:lpstr>
    </vt:vector>
  </TitlesOfParts>
  <Manager>J. Morrissette</Manager>
  <Company>SUBMEPP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SUBMEPP Code 1832.2</dc:creator>
  <cp:lastModifiedBy>Vogel, Douglas E CIV USN SUBMEPP PORS NH (USA)</cp:lastModifiedBy>
  <cp:revision>1414</cp:revision>
  <cp:lastPrinted>2021-11-19T15:28:43Z</cp:lastPrinted>
  <dcterms:created xsi:type="dcterms:W3CDTF">1999-06-08T01:42:31Z</dcterms:created>
  <dcterms:modified xsi:type="dcterms:W3CDTF">2025-02-20T16:52:58Z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0x0101002BF1C5FB67ABA348B6C6025A91E92A0C</vt:lpwstr>
  </property>
</Properties>
</file>